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Default Extension="fntdata" ContentType="application/x-fontdata"/>
  <Override PartName="/docProps/custom.xml" ContentType="application/vnd.openxmlformats-officedocument.custom-properties+xml"/>
  <Override PartName="/docProps/core.xml" ContentType="application/vnd.openxmlformats-package.core-properties+xml"/>
  <Override PartName="/docProps/app.xml" ContentType="application/vnd.openxmlformats-officedocument.extended-properties+xml"/>
  <Override PartName="/ppt/theme/theme1.xml" ContentType="application/vnd.openxmlformats-officedocument.theme+xml"/>
  <Override PartName="/ppt/theme/theme12.xml" ContentType="application/vnd.openxmlformats-officedocument.theme+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1.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11.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9.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notesMasters/notesMaster1.xml" ContentType="application/vnd.openxmlformats-officedocument.presentationml.notesMaster+xml"/>
  <Override PartName="/ppt/notesMasters/_rels/notesMaster1.xml.rels" ContentType="application/vnd.openxmlformats-package.relationships+xml"/>
  <Override PartName="/ppt/media/image1.jpeg" ContentType="image/jpeg"/>
  <Override PartName="/ppt/media/image2.jpeg" ContentType="image/jpeg"/>
  <Override PartName="/ppt/media/image3.jpeg" ContentType="image/jpeg"/>
  <Override PartName="/ppt/slideMasters/slideMaster1.xml" ContentType="application/vnd.openxmlformats-officedocument.presentationml.slideMaster+xml"/>
  <Override PartName="/ppt/slideMasters/_rels/slideMaster1.xml.rels" ContentType="application/vnd.openxmlformats-package.relationship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_rels/notesSlide1.xml.rels" ContentType="application/vnd.openxmlformats-package.relationships+xml"/>
  <Override PartName="/ppt/notesSlides/_rels/notesSlide2.xml.rels" ContentType="application/vnd.openxmlformats-package.relationships+xml"/>
  <Override PartName="/ppt/notesSlides/_rels/notesSlide3.xml.rels" ContentType="application/vnd.openxmlformats-package.relationships+xml"/>
  <Override PartName="/ppt/notesSlides/_rels/notesSlide4.xml.rels" ContentType="application/vnd.openxmlformats-package.relationships+xml"/>
  <Override PartName="/ppt/notesSlides/_rels/notesSlide5.xml.rels" ContentType="application/vnd.openxmlformats-package.relationships+xml"/>
  <Override PartName="/ppt/notesSlides/_rels/notesSlide6.xml.rels" ContentType="application/vnd.openxmlformats-package.relationships+xml"/>
  <Override PartName="/ppt/notesSlides/_rels/notesSlide7.xml.rels" ContentType="application/vnd.openxmlformats-package.relationships+xml"/>
  <Override PartName="/ppt/notesSlides/_rels/notesSlide8.xml.rels" ContentType="application/vnd.openxmlformats-package.relationships+xml"/>
  <Override PartName="/ppt/notesSlides/_rels/notesSlide9.xml.rels" ContentType="application/vnd.openxmlformats-package.relationships+xml"/>
  <Override PartName="/ppt/notesSlides/_rels/notesSlide10.xml.rels" ContentType="application/vnd.openxmlformats-package.relationships+xml"/>
  <Override PartName="/ppt/notesSlides/_rels/notesSlide11.xml.rels" ContentType="application/vnd.openxmlformats-package.relationships+xml"/>
  <Override PartName="/ppt/notesSlides/_rels/notesSlide12.xml.rels" ContentType="application/vnd.openxmlformats-package.relationships+xml"/>
  <Override PartName="/ppt/notesSlides/_rels/notesSlide13.xml.rels" ContentType="application/vnd.openxmlformats-package.relationships+xml"/>
  <Override PartName="/ppt/notesSlides/_rels/notesSlide14.xml.rels" ContentType="application/vnd.openxmlformats-package.relationshi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presProps.xml" ContentType="application/vnd.openxmlformats-officedocument.presentationml.presProps+xml"/>
  <Override PartName="/ppt/_rels/presentation.xml.rels" ContentType="application/vnd.openxmlformats-package.relationships+xml"/>
  <Override PartName="/_rels/.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notesMasterIdLst>
    <p:notesMasterId r:id="rId3"/>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Lst>
  <p:sldSz cx="9144000" cy="6858000"/>
  <p:notesSz cx="6858000" cy="9144000"/>
</p:presentation>
</file>

<file path=ppt/presProps.xml><?xml version="1.0" encoding="utf-8"?>
<p:presentationPr xmlns:a="http://schemas.openxmlformats.org/drawingml/2006/main" xmlns:p="http://schemas.openxmlformats.org/presentationml/2006/main" xmlns:r="http://schemas.openxmlformats.org/officeDocument/2006/relationships">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notesMaster" Target="notesMasters/notesMaster1.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presProps" Target="presProps.xml"/>
</Relationships>
</file>

<file path=ppt/notesMasters/_rels/notesMaster1.xml.rels><?xml version="1.0" encoding="UTF-8"?>
<Relationships xmlns="http://schemas.openxmlformats.org/package/2006/relationships"><Relationship Id="rId1" Type="http://schemas.openxmlformats.org/officeDocument/2006/relationships/theme" Target="../theme/theme12.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0" name="PlaceHolder 1"/>
          <p:cNvSpPr>
            <a:spLocks noGrp="1"/>
          </p:cNvSpPr>
          <p:nvPr>
            <p:ph type="sldImg"/>
          </p:nvPr>
        </p:nvSpPr>
        <p:spPr>
          <a:xfrm>
            <a:off x="0" y="812520"/>
            <a:ext cx="0" cy="0"/>
          </a:xfrm>
          <a:prstGeom prst="rect">
            <a:avLst/>
          </a:prstGeom>
          <a:noFill/>
          <a:ln w="0">
            <a:noFill/>
          </a:ln>
        </p:spPr>
        <p:txBody>
          <a:bodyPr lIns="0" rIns="0" tIns="0" bIns="0" anchor="ctr">
            <a:noAutofit/>
          </a:bodyPr>
          <a:p>
            <a:pPr algn="ctr"/>
            <a:r>
              <a:rPr b="0" lang="en-US" sz="4400" strike="noStrike" u="none">
                <a:solidFill>
                  <a:srgbClr val="000000"/>
                </a:solidFill>
                <a:effectLst/>
                <a:uFillTx/>
                <a:latin typeface="Arial"/>
              </a:rPr>
              <a:t>Click to move the slide</a:t>
            </a:r>
            <a:endParaRPr b="0" lang="en-US" sz="4400" strike="noStrike" u="none">
              <a:solidFill>
                <a:srgbClr val="000000"/>
              </a:solidFill>
              <a:effectLst/>
              <a:uFillTx/>
              <a:latin typeface="Arial"/>
            </a:endParaRPr>
          </a:p>
        </p:txBody>
      </p:sp>
      <p:sp>
        <p:nvSpPr>
          <p:cNvPr id="61" name="PlaceHolder 2"/>
          <p:cNvSpPr>
            <a:spLocks noGrp="1"/>
          </p:cNvSpPr>
          <p:nvPr>
            <p:ph type="body"/>
          </p:nvPr>
        </p:nvSpPr>
        <p:spPr>
          <a:xfrm>
            <a:off x="756000" y="5078520"/>
            <a:ext cx="6047640" cy="4811040"/>
          </a:xfrm>
          <a:prstGeom prst="rect">
            <a:avLst/>
          </a:prstGeom>
          <a:noFill/>
          <a:ln w="0">
            <a:noFill/>
          </a:ln>
        </p:spPr>
        <p:txBody>
          <a:bodyPr lIns="0" rIns="0" tIns="0" bIns="0" anchor="t">
            <a:noAutofit/>
          </a:bodyPr>
          <a:p>
            <a:pPr indent="0">
              <a:buNone/>
            </a:pPr>
            <a:r>
              <a:rPr b="0" lang="en-US" sz="2000" strike="noStrike" u="none">
                <a:solidFill>
                  <a:srgbClr val="000000"/>
                </a:solidFill>
                <a:effectLst/>
                <a:uFillTx/>
                <a:latin typeface="Arial"/>
              </a:rPr>
              <a:t>Click to edit the notes format</a:t>
            </a:r>
            <a:endParaRPr b="0" lang="en-US" sz="2000" strike="noStrike" u="none">
              <a:solidFill>
                <a:srgbClr val="000000"/>
              </a:solidFill>
              <a:effectLst/>
              <a:uFillTx/>
              <a:latin typeface="Arial"/>
            </a:endParaRPr>
          </a:p>
        </p:txBody>
      </p:sp>
      <p:sp>
        <p:nvSpPr>
          <p:cNvPr id="62" name="PlaceHolder 3"/>
          <p:cNvSpPr>
            <a:spLocks noGrp="1"/>
          </p:cNvSpPr>
          <p:nvPr>
            <p:ph type="hdr"/>
          </p:nvPr>
        </p:nvSpPr>
        <p:spPr>
          <a:xfrm>
            <a:off x="0" y="0"/>
            <a:ext cx="3280680" cy="534240"/>
          </a:xfrm>
          <a:prstGeom prst="rect">
            <a:avLst/>
          </a:prstGeom>
          <a:noFill/>
          <a:ln w="0">
            <a:noFill/>
          </a:ln>
        </p:spPr>
        <p:txBody>
          <a:bodyPr lIns="0" rIns="0" tIns="0" bIns="0" anchor="t">
            <a:noAutofit/>
          </a:bodyPr>
          <a:p>
            <a:pPr indent="0">
              <a:buNone/>
            </a:pPr>
            <a:r>
              <a:rPr b="0" lang="en-US" sz="1400" strike="noStrike" u="none">
                <a:solidFill>
                  <a:srgbClr val="000000"/>
                </a:solidFill>
                <a:effectLst/>
                <a:uFillTx/>
                <a:latin typeface="Times New Roman"/>
              </a:rPr>
              <a:t>&lt;header&gt;</a:t>
            </a:r>
            <a:endParaRPr b="0" lang="en-US" sz="1400" strike="noStrike" u="none">
              <a:solidFill>
                <a:srgbClr val="000000"/>
              </a:solidFill>
              <a:effectLst/>
              <a:uFillTx/>
              <a:latin typeface="Times New Roman"/>
            </a:endParaRPr>
          </a:p>
        </p:txBody>
      </p:sp>
      <p:sp>
        <p:nvSpPr>
          <p:cNvPr id="63" name="PlaceHolder 4"/>
          <p:cNvSpPr>
            <a:spLocks noGrp="1"/>
          </p:cNvSpPr>
          <p:nvPr>
            <p:ph type="dt" idx="34"/>
          </p:nvPr>
        </p:nvSpPr>
        <p:spPr>
          <a:xfrm>
            <a:off x="4278960" y="0"/>
            <a:ext cx="3280680" cy="534240"/>
          </a:xfrm>
          <a:prstGeom prst="rect">
            <a:avLst/>
          </a:prstGeom>
          <a:noFill/>
          <a:ln w="0">
            <a:noFill/>
          </a:ln>
        </p:spPr>
        <p:txBody>
          <a:bodyPr lIns="0" rIns="0" tIns="0" bIns="0" anchor="t">
            <a:noAutofit/>
          </a:bodyPr>
          <a:lstStyle>
            <a:lvl1pPr indent="0" algn="r">
              <a:buNone/>
              <a:defRPr b="0" lang="en-US" sz="1400" strike="noStrike" u="none">
                <a:solidFill>
                  <a:srgbClr val="000000"/>
                </a:solidFill>
                <a:effectLst/>
                <a:uFillTx/>
                <a:latin typeface="Times New Roman"/>
              </a:defRPr>
            </a:lvl1pPr>
          </a:lstStyle>
          <a:p>
            <a:pPr indent="0" algn="r">
              <a:buNone/>
            </a:pPr>
            <a:r>
              <a:rPr b="0" lang="en-US" sz="1400" strike="noStrike" u="none">
                <a:solidFill>
                  <a:srgbClr val="000000"/>
                </a:solidFill>
                <a:effectLst/>
                <a:uFillTx/>
                <a:latin typeface="Times New Roman"/>
              </a:rPr>
              <a:t>&lt;date/time&gt;</a:t>
            </a:r>
            <a:endParaRPr b="0" lang="en-US" sz="1400" strike="noStrike" u="none">
              <a:solidFill>
                <a:srgbClr val="000000"/>
              </a:solidFill>
              <a:effectLst/>
              <a:uFillTx/>
              <a:latin typeface="Times New Roman"/>
            </a:endParaRPr>
          </a:p>
        </p:txBody>
      </p:sp>
      <p:sp>
        <p:nvSpPr>
          <p:cNvPr id="64" name="PlaceHolder 5"/>
          <p:cNvSpPr>
            <a:spLocks noGrp="1"/>
          </p:cNvSpPr>
          <p:nvPr>
            <p:ph type="ftr" idx="35"/>
          </p:nvPr>
        </p:nvSpPr>
        <p:spPr>
          <a:xfrm>
            <a:off x="0" y="10157400"/>
            <a:ext cx="3280680" cy="534240"/>
          </a:xfrm>
          <a:prstGeom prst="rect">
            <a:avLst/>
          </a:prstGeom>
          <a:noFill/>
          <a:ln w="0">
            <a:noFill/>
          </a:ln>
        </p:spPr>
        <p:txBody>
          <a:bodyPr lIns="0" rIns="0" tIns="0" bIns="0" anchor="b">
            <a:noAutofit/>
          </a:bodyPr>
          <a:lstStyle>
            <a:lvl1pPr indent="0">
              <a:buNone/>
              <a:defRPr b="0" lang="en-US" sz="1400" strike="noStrike" u="none">
                <a:solidFill>
                  <a:srgbClr val="000000"/>
                </a:solidFill>
                <a:effectLst/>
                <a:uFillTx/>
                <a:latin typeface="Times New Roman"/>
              </a:defRPr>
            </a:lvl1pPr>
          </a:lstStyle>
          <a:p>
            <a:pPr indent="0">
              <a:buNone/>
            </a:pPr>
            <a:r>
              <a:rPr b="0" lang="en-US" sz="1400" strike="noStrike" u="none">
                <a:solidFill>
                  <a:srgbClr val="000000"/>
                </a:solidFill>
                <a:effectLst/>
                <a:uFillTx/>
                <a:latin typeface="Times New Roman"/>
              </a:rPr>
              <a:t>&lt;footer&gt;</a:t>
            </a:r>
            <a:endParaRPr b="0" lang="en-US" sz="1400" strike="noStrike" u="none">
              <a:solidFill>
                <a:srgbClr val="000000"/>
              </a:solidFill>
              <a:effectLst/>
              <a:uFillTx/>
              <a:latin typeface="Times New Roman"/>
            </a:endParaRPr>
          </a:p>
        </p:txBody>
      </p:sp>
      <p:sp>
        <p:nvSpPr>
          <p:cNvPr id="65" name="PlaceHolder 6"/>
          <p:cNvSpPr>
            <a:spLocks noGrp="1"/>
          </p:cNvSpPr>
          <p:nvPr>
            <p:ph type="sldNum" idx="36"/>
          </p:nvPr>
        </p:nvSpPr>
        <p:spPr>
          <a:xfrm>
            <a:off x="4278960" y="10157400"/>
            <a:ext cx="3280680" cy="534240"/>
          </a:xfrm>
          <a:prstGeom prst="rect">
            <a:avLst/>
          </a:prstGeom>
          <a:noFill/>
          <a:ln w="0">
            <a:noFill/>
          </a:ln>
        </p:spPr>
        <p:txBody>
          <a:bodyPr lIns="0" rIns="0" tIns="0" bIns="0" anchor="b">
            <a:noAutofit/>
          </a:bodyPr>
          <a:lstStyle>
            <a:lvl1pPr indent="0" algn="r">
              <a:buNone/>
              <a:defRPr b="0" lang="en-US" sz="1400" strike="noStrike" u="none">
                <a:solidFill>
                  <a:srgbClr val="000000"/>
                </a:solidFill>
                <a:effectLst/>
                <a:uFillTx/>
                <a:latin typeface="Times New Roman"/>
              </a:defRPr>
            </a:lvl1pPr>
          </a:lstStyle>
          <a:p>
            <a:pPr indent="0" algn="r">
              <a:buNone/>
            </a:pPr>
            <a:fld id="{D5C93FB9-D41D-4022-8838-2B4C6A5F8245}" type="slidenum">
              <a:rPr b="0" lang="en-US" sz="1400" strike="noStrike" u="none">
                <a:solidFill>
                  <a:srgbClr val="000000"/>
                </a:solidFill>
                <a:effectLst/>
                <a:uFillTx/>
                <a:latin typeface="Times New Roman"/>
              </a:rPr>
              <a:t>&lt;number&gt;</a:t>
            </a:fld>
            <a:endParaRPr b="0" lang="en-US" sz="1400" strike="noStrike" u="none">
              <a:solidFill>
                <a:srgbClr val="000000"/>
              </a:solidFill>
              <a:effectLst/>
              <a:uFillTx/>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
</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
</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
</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8" name="PlaceHolder 1"/>
          <p:cNvSpPr>
            <a:spLocks noGrp="1"/>
          </p:cNvSpPr>
          <p:nvPr>
            <p:ph type="sldImg"/>
          </p:nvPr>
        </p:nvSpPr>
        <p:spPr>
          <a:xfrm>
            <a:off x="1143000" y="685800"/>
            <a:ext cx="4571280" cy="3428280"/>
          </a:xfrm>
          <a:prstGeom prst="rect">
            <a:avLst/>
          </a:prstGeom>
          <a:ln w="0">
            <a:noFill/>
          </a:ln>
        </p:spPr>
      </p:sp>
      <p:sp>
        <p:nvSpPr>
          <p:cNvPr id="109" name="PlaceHolder 2"/>
          <p:cNvSpPr>
            <a:spLocks noGrp="1"/>
          </p:cNvSpPr>
          <p:nvPr>
            <p:ph type="body"/>
          </p:nvPr>
        </p:nvSpPr>
        <p:spPr>
          <a:xfrm>
            <a:off x="685800" y="4343400"/>
            <a:ext cx="5485680" cy="4114080"/>
          </a:xfrm>
          <a:prstGeom prst="rect">
            <a:avLst/>
          </a:prstGeom>
          <a:noFill/>
          <a:ln w="0">
            <a:noFill/>
          </a:ln>
        </p:spPr>
        <p:txBody>
          <a:bodyPr lIns="91440" rIns="91440" tIns="45720" bIns="45720" anchor="t">
            <a:normAutofit/>
          </a:bodyPr>
          <a:p>
            <a:pPr indent="0">
              <a:lnSpc>
                <a:spcPct val="100000"/>
              </a:lnSpc>
              <a:buNone/>
              <a:tabLst>
                <a:tab algn="l" pos="0"/>
              </a:tabLst>
            </a:pPr>
            <a:r>
              <a:rPr b="1" lang="fr-FR" sz="1200" strike="noStrike" u="none">
                <a:solidFill>
                  <a:schemeClr val="dk1"/>
                </a:solidFill>
                <a:effectLst/>
                <a:uFillTx/>
                <a:latin typeface="+mn-lt"/>
                <a:ea typeface="+mn-ea"/>
              </a:rPr>
              <a:t>Mesdames et Messieurs, chère assistance bonjour</a:t>
            </a:r>
            <a:r>
              <a:rPr b="0" lang="fr-FR" sz="1200" strike="noStrike" u="none">
                <a:solidFill>
                  <a:schemeClr val="dk1"/>
                </a:solidFill>
                <a:effectLst/>
                <a:uFillTx/>
                <a:latin typeface="+mn-lt"/>
                <a:ea typeface="+mn-ea"/>
              </a:rPr>
              <a:t>. </a:t>
            </a:r>
            <a:endParaRPr b="0" lang="en-US" sz="1200" strike="noStrike" u="none">
              <a:solidFill>
                <a:srgbClr val="000000"/>
              </a:solidFill>
              <a:effectLst/>
              <a:uFillTx/>
              <a:latin typeface="Arial"/>
            </a:endParaRPr>
          </a:p>
          <a:p>
            <a:pPr indent="0">
              <a:lnSpc>
                <a:spcPct val="100000"/>
              </a:lnSpc>
              <a:buNone/>
              <a:tabLst>
                <a:tab algn="l" pos="0"/>
              </a:tabLst>
            </a:pPr>
            <a:r>
              <a:rPr b="0" lang="fr-FR" sz="1200" strike="noStrike" u="none">
                <a:solidFill>
                  <a:schemeClr val="dk1"/>
                </a:solidFill>
                <a:effectLst/>
                <a:uFillTx/>
                <a:latin typeface="+mn-lt"/>
                <a:ea typeface="+mn-ea"/>
              </a:rPr>
              <a:t>Je suis Chami Tarik, doctorant en journalisme pratique et spécialisation. (à l’école Nationale de journalisme d‘Alger)</a:t>
            </a:r>
            <a:endParaRPr b="0" lang="en-US" sz="1200" strike="noStrike" u="none">
              <a:solidFill>
                <a:srgbClr val="000000"/>
              </a:solidFill>
              <a:effectLst/>
              <a:uFillTx/>
              <a:latin typeface="Arial"/>
            </a:endParaRPr>
          </a:p>
        </p:txBody>
      </p:sp>
      <p:sp>
        <p:nvSpPr>
          <p:cNvPr id="110" name="PlaceHolder 3"/>
          <p:cNvSpPr>
            <a:spLocks noGrp="1"/>
          </p:cNvSpPr>
          <p:nvPr>
            <p:ph type="sldNum" idx="50"/>
          </p:nvPr>
        </p:nvSpPr>
        <p:spPr>
          <a:xfrm>
            <a:off x="3884760" y="8685360"/>
            <a:ext cx="2971080" cy="456480"/>
          </a:xfrm>
          <a:prstGeom prst="rect">
            <a:avLst/>
          </a:prstGeom>
          <a:noFill/>
          <a:ln w="0">
            <a:noFill/>
          </a:ln>
        </p:spPr>
        <p:txBody>
          <a:bodyPr lIns="91440" rIns="91440" tIns="45720" bIns="45720" anchor="b">
            <a:noAutofit/>
          </a:bodyPr>
          <a:lstStyle>
            <a:lvl1pPr indent="0" algn="r" defTabSz="914400">
              <a:lnSpc>
                <a:spcPct val="100000"/>
              </a:lnSpc>
              <a:buNone/>
              <a:tabLst>
                <a:tab algn="l" pos="0"/>
              </a:tabLst>
              <a:defRPr b="0" lang="fr-FR" sz="1200" strike="noStrike" u="none">
                <a:solidFill>
                  <a:schemeClr val="dk1"/>
                </a:solidFill>
                <a:effectLst/>
                <a:uFillTx/>
                <a:latin typeface="+mn-lt"/>
                <a:ea typeface="+mn-ea"/>
              </a:defRPr>
            </a:lvl1pPr>
          </a:lstStyle>
          <a:p>
            <a:pPr indent="0" algn="r" defTabSz="914400">
              <a:lnSpc>
                <a:spcPct val="100000"/>
              </a:lnSpc>
              <a:buNone/>
              <a:tabLst>
                <a:tab algn="l" pos="0"/>
              </a:tabLst>
            </a:pPr>
            <a:fld id="{7D547B18-E18C-4283-8607-FCFA96786D32}" type="slidenum">
              <a:rPr b="0" lang="fr-FR" sz="1200" strike="noStrike" u="none">
                <a:solidFill>
                  <a:schemeClr val="dk1"/>
                </a:solidFill>
                <a:effectLst/>
                <a:uFillTx/>
                <a:latin typeface="+mn-lt"/>
                <a:ea typeface="+mn-ea"/>
              </a:rPr>
              <a:t>1</a:t>
            </a:fld>
            <a:endParaRPr b="0" lang="en-US" sz="1200" strike="noStrike" u="none">
              <a:solidFill>
                <a:srgbClr val="000000"/>
              </a:solidFill>
              <a:effectLst/>
              <a:uFillTx/>
              <a:latin typeface="Times New Roman"/>
            </a:endParaRPr>
          </a:p>
        </p:txBody>
      </p:sp>
    </p:spTree>
  </p:cSld>
</p:notes>
</file>

<file path=ppt/notesSlides/notesSlide1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5" name="PlaceHolder 1"/>
          <p:cNvSpPr>
            <a:spLocks noGrp="1"/>
          </p:cNvSpPr>
          <p:nvPr>
            <p:ph type="sldImg"/>
          </p:nvPr>
        </p:nvSpPr>
        <p:spPr>
          <a:xfrm>
            <a:off x="1143000" y="685800"/>
            <a:ext cx="4571280" cy="3428280"/>
          </a:xfrm>
          <a:prstGeom prst="rect">
            <a:avLst/>
          </a:prstGeom>
          <a:ln w="0">
            <a:noFill/>
          </a:ln>
        </p:spPr>
      </p:sp>
      <p:sp>
        <p:nvSpPr>
          <p:cNvPr id="136" name="PlaceHolder 2"/>
          <p:cNvSpPr>
            <a:spLocks noGrp="1"/>
          </p:cNvSpPr>
          <p:nvPr>
            <p:ph type="body"/>
          </p:nvPr>
        </p:nvSpPr>
        <p:spPr>
          <a:xfrm>
            <a:off x="685800" y="4343400"/>
            <a:ext cx="5485680" cy="4114080"/>
          </a:xfrm>
          <a:prstGeom prst="rect">
            <a:avLst/>
          </a:prstGeom>
          <a:noFill/>
          <a:ln w="0">
            <a:noFill/>
          </a:ln>
        </p:spPr>
        <p:txBody>
          <a:bodyPr lIns="91440" rIns="91440" tIns="45720" bIns="45720" anchor="t">
            <a:normAutofit/>
          </a:bodyPr>
          <a:p>
            <a:pPr indent="0">
              <a:buNone/>
            </a:pPr>
            <a:endParaRPr b="0" lang="en-US" sz="1800" strike="noStrike" u="none">
              <a:solidFill>
                <a:srgbClr val="000000"/>
              </a:solidFill>
              <a:effectLst/>
              <a:uFillTx/>
              <a:latin typeface="Arial"/>
            </a:endParaRPr>
          </a:p>
        </p:txBody>
      </p:sp>
      <p:sp>
        <p:nvSpPr>
          <p:cNvPr id="137" name="PlaceHolder 3"/>
          <p:cNvSpPr>
            <a:spLocks noGrp="1"/>
          </p:cNvSpPr>
          <p:nvPr>
            <p:ph type="sldNum" idx="59"/>
          </p:nvPr>
        </p:nvSpPr>
        <p:spPr>
          <a:xfrm>
            <a:off x="3884760" y="8685360"/>
            <a:ext cx="2971080" cy="456480"/>
          </a:xfrm>
          <a:prstGeom prst="rect">
            <a:avLst/>
          </a:prstGeom>
          <a:noFill/>
          <a:ln w="0">
            <a:noFill/>
          </a:ln>
        </p:spPr>
        <p:txBody>
          <a:bodyPr lIns="91440" rIns="91440" tIns="45720" bIns="45720" anchor="b">
            <a:noAutofit/>
          </a:bodyPr>
          <a:lstStyle>
            <a:lvl1pPr indent="0" algn="r" defTabSz="914400">
              <a:lnSpc>
                <a:spcPct val="100000"/>
              </a:lnSpc>
              <a:buNone/>
              <a:tabLst>
                <a:tab algn="l" pos="0"/>
              </a:tabLst>
              <a:defRPr b="0" lang="fr-FR" sz="1200" strike="noStrike" u="none">
                <a:solidFill>
                  <a:schemeClr val="dk1"/>
                </a:solidFill>
                <a:effectLst/>
                <a:uFillTx/>
                <a:latin typeface="+mn-lt"/>
                <a:ea typeface="+mn-ea"/>
              </a:defRPr>
            </a:lvl1pPr>
          </a:lstStyle>
          <a:p>
            <a:pPr indent="0" algn="r" defTabSz="914400">
              <a:lnSpc>
                <a:spcPct val="100000"/>
              </a:lnSpc>
              <a:buNone/>
              <a:tabLst>
                <a:tab algn="l" pos="0"/>
              </a:tabLst>
            </a:pPr>
            <a:fld id="{60B77273-2A83-435F-9933-0897B9F21FC3}" type="slidenum">
              <a:rPr b="0" lang="fr-FR" sz="1200" strike="noStrike" u="none">
                <a:solidFill>
                  <a:schemeClr val="dk1"/>
                </a:solidFill>
                <a:effectLst/>
                <a:uFillTx/>
                <a:latin typeface="+mn-lt"/>
                <a:ea typeface="+mn-ea"/>
              </a:rPr>
              <a:t>&lt;number&gt;</a:t>
            </a:fld>
            <a:endParaRPr b="0" lang="en-US" sz="1200" strike="noStrike" u="none">
              <a:solidFill>
                <a:srgbClr val="000000"/>
              </a:solidFill>
              <a:effectLst/>
              <a:uFillTx/>
              <a:latin typeface="Times New Roman"/>
            </a:endParaRPr>
          </a:p>
        </p:txBody>
      </p:sp>
    </p:spTree>
  </p:cSld>
</p:notes>
</file>

<file path=ppt/notesSlides/notesSlide1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8" name="PlaceHolder 1"/>
          <p:cNvSpPr>
            <a:spLocks noGrp="1"/>
          </p:cNvSpPr>
          <p:nvPr>
            <p:ph type="sldImg"/>
          </p:nvPr>
        </p:nvSpPr>
        <p:spPr>
          <a:xfrm>
            <a:off x="1143000" y="685800"/>
            <a:ext cx="4571280" cy="3428280"/>
          </a:xfrm>
          <a:prstGeom prst="rect">
            <a:avLst/>
          </a:prstGeom>
          <a:ln w="0">
            <a:noFill/>
          </a:ln>
        </p:spPr>
      </p:sp>
      <p:sp>
        <p:nvSpPr>
          <p:cNvPr id="139" name="PlaceHolder 2"/>
          <p:cNvSpPr>
            <a:spLocks noGrp="1"/>
          </p:cNvSpPr>
          <p:nvPr>
            <p:ph type="body"/>
          </p:nvPr>
        </p:nvSpPr>
        <p:spPr>
          <a:xfrm>
            <a:off x="685800" y="4343400"/>
            <a:ext cx="5485680" cy="4114080"/>
          </a:xfrm>
          <a:prstGeom prst="rect">
            <a:avLst/>
          </a:prstGeom>
          <a:noFill/>
          <a:ln w="0">
            <a:noFill/>
          </a:ln>
        </p:spPr>
        <p:txBody>
          <a:bodyPr lIns="91440" rIns="91440" tIns="45720" bIns="45720" anchor="t">
            <a:normAutofit/>
          </a:bodyPr>
          <a:p>
            <a:pPr indent="0">
              <a:buNone/>
            </a:pPr>
            <a:endParaRPr b="0" lang="en-US" sz="1800" strike="noStrike" u="none">
              <a:solidFill>
                <a:srgbClr val="000000"/>
              </a:solidFill>
              <a:effectLst/>
              <a:uFillTx/>
              <a:latin typeface="Arial"/>
            </a:endParaRPr>
          </a:p>
        </p:txBody>
      </p:sp>
      <p:sp>
        <p:nvSpPr>
          <p:cNvPr id="140" name="PlaceHolder 3"/>
          <p:cNvSpPr>
            <a:spLocks noGrp="1"/>
          </p:cNvSpPr>
          <p:nvPr>
            <p:ph type="sldNum" idx="60"/>
          </p:nvPr>
        </p:nvSpPr>
        <p:spPr>
          <a:xfrm>
            <a:off x="3884760" y="8685360"/>
            <a:ext cx="2971080" cy="456480"/>
          </a:xfrm>
          <a:prstGeom prst="rect">
            <a:avLst/>
          </a:prstGeom>
          <a:noFill/>
          <a:ln w="0">
            <a:noFill/>
          </a:ln>
        </p:spPr>
        <p:txBody>
          <a:bodyPr lIns="91440" rIns="91440" tIns="45720" bIns="45720" anchor="b">
            <a:noAutofit/>
          </a:bodyPr>
          <a:lstStyle>
            <a:lvl1pPr indent="0" algn="r" defTabSz="914400">
              <a:lnSpc>
                <a:spcPct val="100000"/>
              </a:lnSpc>
              <a:buNone/>
              <a:tabLst>
                <a:tab algn="l" pos="0"/>
              </a:tabLst>
              <a:defRPr b="0" lang="fr-FR" sz="1200" strike="noStrike" u="none">
                <a:solidFill>
                  <a:schemeClr val="dk1"/>
                </a:solidFill>
                <a:effectLst/>
                <a:uFillTx/>
                <a:latin typeface="+mn-lt"/>
                <a:ea typeface="+mn-ea"/>
              </a:defRPr>
            </a:lvl1pPr>
          </a:lstStyle>
          <a:p>
            <a:pPr indent="0" algn="r" defTabSz="914400">
              <a:lnSpc>
                <a:spcPct val="100000"/>
              </a:lnSpc>
              <a:buNone/>
              <a:tabLst>
                <a:tab algn="l" pos="0"/>
              </a:tabLst>
            </a:pPr>
            <a:fld id="{E95BC00D-BE9B-4A0A-8675-0DA52F52329E}" type="slidenum">
              <a:rPr b="0" lang="fr-FR" sz="1200" strike="noStrike" u="none">
                <a:solidFill>
                  <a:schemeClr val="dk1"/>
                </a:solidFill>
                <a:effectLst/>
                <a:uFillTx/>
                <a:latin typeface="+mn-lt"/>
                <a:ea typeface="+mn-ea"/>
              </a:rPr>
              <a:t>&lt;number&gt;</a:t>
            </a:fld>
            <a:endParaRPr b="0" lang="en-US" sz="1200" strike="noStrike" u="none">
              <a:solidFill>
                <a:srgbClr val="000000"/>
              </a:solidFill>
              <a:effectLst/>
              <a:uFillTx/>
              <a:latin typeface="Times New Roman"/>
            </a:endParaRPr>
          </a:p>
        </p:txBody>
      </p:sp>
    </p:spTree>
  </p:cSld>
</p:notes>
</file>

<file path=ppt/notesSlides/notesSlide1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1" name="PlaceHolder 1"/>
          <p:cNvSpPr>
            <a:spLocks noGrp="1"/>
          </p:cNvSpPr>
          <p:nvPr>
            <p:ph type="sldImg"/>
          </p:nvPr>
        </p:nvSpPr>
        <p:spPr>
          <a:xfrm>
            <a:off x="1143000" y="685800"/>
            <a:ext cx="4571280" cy="3428280"/>
          </a:xfrm>
          <a:prstGeom prst="rect">
            <a:avLst/>
          </a:prstGeom>
          <a:ln w="0">
            <a:noFill/>
          </a:ln>
        </p:spPr>
      </p:sp>
      <p:sp>
        <p:nvSpPr>
          <p:cNvPr id="142" name="PlaceHolder 2"/>
          <p:cNvSpPr>
            <a:spLocks noGrp="1"/>
          </p:cNvSpPr>
          <p:nvPr>
            <p:ph type="body"/>
          </p:nvPr>
        </p:nvSpPr>
        <p:spPr>
          <a:xfrm>
            <a:off x="685800" y="4343400"/>
            <a:ext cx="5485680" cy="4114080"/>
          </a:xfrm>
          <a:prstGeom prst="rect">
            <a:avLst/>
          </a:prstGeom>
          <a:noFill/>
          <a:ln w="0">
            <a:noFill/>
          </a:ln>
        </p:spPr>
        <p:txBody>
          <a:bodyPr lIns="91440" rIns="91440" tIns="45720" bIns="45720" anchor="t">
            <a:normAutofit/>
          </a:bodyPr>
          <a:p>
            <a:pPr indent="0">
              <a:buNone/>
            </a:pPr>
            <a:endParaRPr b="0" lang="en-US" sz="1800" strike="noStrike" u="none">
              <a:solidFill>
                <a:srgbClr val="000000"/>
              </a:solidFill>
              <a:effectLst/>
              <a:uFillTx/>
              <a:latin typeface="Arial"/>
            </a:endParaRPr>
          </a:p>
        </p:txBody>
      </p:sp>
      <p:sp>
        <p:nvSpPr>
          <p:cNvPr id="143" name="PlaceHolder 3"/>
          <p:cNvSpPr>
            <a:spLocks noGrp="1"/>
          </p:cNvSpPr>
          <p:nvPr>
            <p:ph type="sldNum" idx="61"/>
          </p:nvPr>
        </p:nvSpPr>
        <p:spPr>
          <a:xfrm>
            <a:off x="3884760" y="8685360"/>
            <a:ext cx="2971080" cy="456480"/>
          </a:xfrm>
          <a:prstGeom prst="rect">
            <a:avLst/>
          </a:prstGeom>
          <a:noFill/>
          <a:ln w="0">
            <a:noFill/>
          </a:ln>
        </p:spPr>
        <p:txBody>
          <a:bodyPr lIns="91440" rIns="91440" tIns="45720" bIns="45720" anchor="b">
            <a:noAutofit/>
          </a:bodyPr>
          <a:lstStyle>
            <a:lvl1pPr indent="0" algn="r" defTabSz="914400">
              <a:lnSpc>
                <a:spcPct val="100000"/>
              </a:lnSpc>
              <a:buNone/>
              <a:tabLst>
                <a:tab algn="l" pos="0"/>
              </a:tabLst>
              <a:defRPr b="0" lang="fr-FR" sz="1200" strike="noStrike" u="none">
                <a:solidFill>
                  <a:schemeClr val="dk1"/>
                </a:solidFill>
                <a:effectLst/>
                <a:uFillTx/>
                <a:latin typeface="+mn-lt"/>
                <a:ea typeface="+mn-ea"/>
              </a:defRPr>
            </a:lvl1pPr>
          </a:lstStyle>
          <a:p>
            <a:pPr indent="0" algn="r" defTabSz="914400">
              <a:lnSpc>
                <a:spcPct val="100000"/>
              </a:lnSpc>
              <a:buNone/>
              <a:tabLst>
                <a:tab algn="l" pos="0"/>
              </a:tabLst>
            </a:pPr>
            <a:fld id="{947A72A6-0B33-4E13-A67C-12295AB3368A}" type="slidenum">
              <a:rPr b="0" lang="fr-FR" sz="1200" strike="noStrike" u="none">
                <a:solidFill>
                  <a:schemeClr val="dk1"/>
                </a:solidFill>
                <a:effectLst/>
                <a:uFillTx/>
                <a:latin typeface="+mn-lt"/>
                <a:ea typeface="+mn-ea"/>
              </a:rPr>
              <a:t>&lt;number&gt;</a:t>
            </a:fld>
            <a:endParaRPr b="0" lang="en-US" sz="1200" strike="noStrike" u="none">
              <a:solidFill>
                <a:srgbClr val="000000"/>
              </a:solidFill>
              <a:effectLst/>
              <a:uFillTx/>
              <a:latin typeface="Times New Roman"/>
            </a:endParaRPr>
          </a:p>
        </p:txBody>
      </p:sp>
    </p:spTree>
  </p:cSld>
</p:notes>
</file>

<file path=ppt/notesSlides/notesSlide1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4" name="PlaceHolder 1"/>
          <p:cNvSpPr>
            <a:spLocks noGrp="1"/>
          </p:cNvSpPr>
          <p:nvPr>
            <p:ph type="sldImg"/>
          </p:nvPr>
        </p:nvSpPr>
        <p:spPr>
          <a:xfrm>
            <a:off x="1143000" y="685800"/>
            <a:ext cx="4571280" cy="3428280"/>
          </a:xfrm>
          <a:prstGeom prst="rect">
            <a:avLst/>
          </a:prstGeom>
          <a:ln w="0">
            <a:noFill/>
          </a:ln>
        </p:spPr>
      </p:sp>
      <p:sp>
        <p:nvSpPr>
          <p:cNvPr id="145" name="PlaceHolder 2"/>
          <p:cNvSpPr>
            <a:spLocks noGrp="1"/>
          </p:cNvSpPr>
          <p:nvPr>
            <p:ph type="body"/>
          </p:nvPr>
        </p:nvSpPr>
        <p:spPr>
          <a:xfrm>
            <a:off x="685800" y="4343400"/>
            <a:ext cx="5485680" cy="4114080"/>
          </a:xfrm>
          <a:prstGeom prst="rect">
            <a:avLst/>
          </a:prstGeom>
          <a:noFill/>
          <a:ln w="0">
            <a:noFill/>
          </a:ln>
        </p:spPr>
        <p:txBody>
          <a:bodyPr lIns="91440" rIns="91440" tIns="45720" bIns="45720" anchor="t">
            <a:normAutofit/>
          </a:bodyPr>
          <a:p>
            <a:pPr indent="0">
              <a:buNone/>
            </a:pPr>
            <a:endParaRPr b="0" lang="en-US" sz="1800" strike="noStrike" u="none">
              <a:solidFill>
                <a:srgbClr val="000000"/>
              </a:solidFill>
              <a:effectLst/>
              <a:uFillTx/>
              <a:latin typeface="Arial"/>
            </a:endParaRPr>
          </a:p>
        </p:txBody>
      </p:sp>
      <p:sp>
        <p:nvSpPr>
          <p:cNvPr id="146" name="PlaceHolder 3"/>
          <p:cNvSpPr>
            <a:spLocks noGrp="1"/>
          </p:cNvSpPr>
          <p:nvPr>
            <p:ph type="sldNum" idx="62"/>
          </p:nvPr>
        </p:nvSpPr>
        <p:spPr>
          <a:xfrm>
            <a:off x="3884760" y="8685360"/>
            <a:ext cx="2971080" cy="456480"/>
          </a:xfrm>
          <a:prstGeom prst="rect">
            <a:avLst/>
          </a:prstGeom>
          <a:noFill/>
          <a:ln w="0">
            <a:noFill/>
          </a:ln>
        </p:spPr>
        <p:txBody>
          <a:bodyPr lIns="91440" rIns="91440" tIns="45720" bIns="45720" anchor="b">
            <a:noAutofit/>
          </a:bodyPr>
          <a:lstStyle>
            <a:lvl1pPr indent="0" algn="r" defTabSz="914400">
              <a:lnSpc>
                <a:spcPct val="100000"/>
              </a:lnSpc>
              <a:buNone/>
              <a:tabLst>
                <a:tab algn="l" pos="0"/>
              </a:tabLst>
              <a:defRPr b="0" lang="fr-FR" sz="1200" strike="noStrike" u="none">
                <a:solidFill>
                  <a:schemeClr val="dk1"/>
                </a:solidFill>
                <a:effectLst/>
                <a:uFillTx/>
                <a:latin typeface="+mn-lt"/>
                <a:ea typeface="+mn-ea"/>
              </a:defRPr>
            </a:lvl1pPr>
          </a:lstStyle>
          <a:p>
            <a:pPr indent="0" algn="r" defTabSz="914400">
              <a:lnSpc>
                <a:spcPct val="100000"/>
              </a:lnSpc>
              <a:buNone/>
              <a:tabLst>
                <a:tab algn="l" pos="0"/>
              </a:tabLst>
            </a:pPr>
            <a:fld id="{F650EA1F-EC5D-4620-AC6F-5381E76F41D3}" type="slidenum">
              <a:rPr b="0" lang="fr-FR" sz="1200" strike="noStrike" u="none">
                <a:solidFill>
                  <a:schemeClr val="dk1"/>
                </a:solidFill>
                <a:effectLst/>
                <a:uFillTx/>
                <a:latin typeface="+mn-lt"/>
                <a:ea typeface="+mn-ea"/>
              </a:rPr>
              <a:t>&lt;number&gt;</a:t>
            </a:fld>
            <a:endParaRPr b="0" lang="en-US" sz="1200" strike="noStrike" u="none">
              <a:solidFill>
                <a:srgbClr val="000000"/>
              </a:solidFill>
              <a:effectLst/>
              <a:uFillTx/>
              <a:latin typeface="Times New Roman"/>
            </a:endParaRPr>
          </a:p>
        </p:txBody>
      </p:sp>
    </p:spTree>
  </p:cSld>
</p:notes>
</file>

<file path=ppt/notesSlides/notesSlide1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7" name="PlaceHolder 1"/>
          <p:cNvSpPr>
            <a:spLocks noGrp="1"/>
          </p:cNvSpPr>
          <p:nvPr>
            <p:ph type="sldImg"/>
          </p:nvPr>
        </p:nvSpPr>
        <p:spPr>
          <a:xfrm>
            <a:off x="1143000" y="685800"/>
            <a:ext cx="4571280" cy="3428280"/>
          </a:xfrm>
          <a:prstGeom prst="rect">
            <a:avLst/>
          </a:prstGeom>
          <a:ln w="0">
            <a:noFill/>
          </a:ln>
        </p:spPr>
      </p:sp>
      <p:sp>
        <p:nvSpPr>
          <p:cNvPr id="148" name="PlaceHolder 2"/>
          <p:cNvSpPr>
            <a:spLocks noGrp="1"/>
          </p:cNvSpPr>
          <p:nvPr>
            <p:ph type="body"/>
          </p:nvPr>
        </p:nvSpPr>
        <p:spPr>
          <a:xfrm>
            <a:off x="685800" y="4343400"/>
            <a:ext cx="5485680" cy="4114080"/>
          </a:xfrm>
          <a:prstGeom prst="rect">
            <a:avLst/>
          </a:prstGeom>
          <a:noFill/>
          <a:ln w="0">
            <a:noFill/>
          </a:ln>
        </p:spPr>
        <p:txBody>
          <a:bodyPr lIns="91440" rIns="91440" tIns="45720" bIns="45720" anchor="t">
            <a:normAutofit/>
          </a:bodyPr>
          <a:p>
            <a:pPr indent="0">
              <a:lnSpc>
                <a:spcPct val="100000"/>
              </a:lnSpc>
              <a:buNone/>
              <a:tabLst>
                <a:tab algn="l" pos="0"/>
              </a:tabLst>
            </a:pPr>
            <a:r>
              <a:rPr b="0" lang="fr-FR" sz="2000" strike="noStrike" u="none">
                <a:solidFill>
                  <a:srgbClr val="000000"/>
                </a:solidFill>
                <a:effectLst/>
                <a:uFillTx/>
                <a:latin typeface="Arial"/>
              </a:rPr>
              <a:t>Je vous rends la parole Monsieur (Madame), la présidente</a:t>
            </a:r>
            <a:endParaRPr b="0" lang="en-US" sz="2000" strike="noStrike" u="none">
              <a:solidFill>
                <a:srgbClr val="000000"/>
              </a:solidFill>
              <a:effectLst/>
              <a:uFillTx/>
              <a:latin typeface="Arial"/>
            </a:endParaRPr>
          </a:p>
        </p:txBody>
      </p:sp>
      <p:sp>
        <p:nvSpPr>
          <p:cNvPr id="149" name="PlaceHolder 3"/>
          <p:cNvSpPr>
            <a:spLocks noGrp="1"/>
          </p:cNvSpPr>
          <p:nvPr>
            <p:ph type="sldNum" idx="63"/>
          </p:nvPr>
        </p:nvSpPr>
        <p:spPr>
          <a:xfrm>
            <a:off x="3884760" y="8685360"/>
            <a:ext cx="2971080" cy="456480"/>
          </a:xfrm>
          <a:prstGeom prst="rect">
            <a:avLst/>
          </a:prstGeom>
          <a:noFill/>
          <a:ln w="0">
            <a:noFill/>
          </a:ln>
        </p:spPr>
        <p:txBody>
          <a:bodyPr lIns="91440" rIns="91440" tIns="45720" bIns="45720" anchor="b">
            <a:noAutofit/>
          </a:bodyPr>
          <a:lstStyle>
            <a:lvl1pPr indent="0" algn="r" defTabSz="914400">
              <a:lnSpc>
                <a:spcPct val="100000"/>
              </a:lnSpc>
              <a:buNone/>
              <a:tabLst>
                <a:tab algn="l" pos="0"/>
              </a:tabLst>
              <a:defRPr b="0" lang="fr-FR" sz="1200" strike="noStrike" u="none">
                <a:solidFill>
                  <a:schemeClr val="dk1"/>
                </a:solidFill>
                <a:effectLst/>
                <a:uFillTx/>
                <a:latin typeface="+mn-lt"/>
                <a:ea typeface="+mn-ea"/>
              </a:defRPr>
            </a:lvl1pPr>
          </a:lstStyle>
          <a:p>
            <a:pPr indent="0" algn="r" defTabSz="914400">
              <a:lnSpc>
                <a:spcPct val="100000"/>
              </a:lnSpc>
              <a:buNone/>
              <a:tabLst>
                <a:tab algn="l" pos="0"/>
              </a:tabLst>
            </a:pPr>
            <a:fld id="{0A957092-1EA6-4DEA-A193-D126316F51A8}" type="slidenum">
              <a:rPr b="0" lang="fr-FR" sz="1200" strike="noStrike" u="none">
                <a:solidFill>
                  <a:schemeClr val="dk1"/>
                </a:solidFill>
                <a:effectLst/>
                <a:uFillTx/>
                <a:latin typeface="+mn-lt"/>
                <a:ea typeface="+mn-ea"/>
              </a:rPr>
              <a:t>&lt;number&gt;</a:t>
            </a:fld>
            <a:endParaRPr b="0" lang="en-US" sz="1200" strike="noStrike" u="none">
              <a:solidFill>
                <a:srgbClr val="000000"/>
              </a:solidFill>
              <a:effectLst/>
              <a:uFillTx/>
              <a:latin typeface="Times New Roman"/>
            </a:endParaRPr>
          </a:p>
        </p:txBody>
      </p:sp>
    </p:spTree>
  </p:cSld>
</p:note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1" name="PlaceHolder 1"/>
          <p:cNvSpPr>
            <a:spLocks noGrp="1"/>
          </p:cNvSpPr>
          <p:nvPr>
            <p:ph type="sldImg"/>
          </p:nvPr>
        </p:nvSpPr>
        <p:spPr>
          <a:xfrm>
            <a:off x="1143000" y="685800"/>
            <a:ext cx="4571280" cy="3428280"/>
          </a:xfrm>
          <a:prstGeom prst="rect">
            <a:avLst/>
          </a:prstGeom>
          <a:ln w="0">
            <a:noFill/>
          </a:ln>
        </p:spPr>
      </p:sp>
      <p:sp>
        <p:nvSpPr>
          <p:cNvPr id="112" name="PlaceHolder 2"/>
          <p:cNvSpPr>
            <a:spLocks noGrp="1"/>
          </p:cNvSpPr>
          <p:nvPr>
            <p:ph type="body"/>
          </p:nvPr>
        </p:nvSpPr>
        <p:spPr>
          <a:xfrm>
            <a:off x="685800" y="4343400"/>
            <a:ext cx="5485680" cy="4114080"/>
          </a:xfrm>
          <a:prstGeom prst="rect">
            <a:avLst/>
          </a:prstGeom>
          <a:noFill/>
          <a:ln w="0">
            <a:noFill/>
          </a:ln>
        </p:spPr>
        <p:txBody>
          <a:bodyPr lIns="91440" rIns="91440" tIns="45720" bIns="45720" anchor="t">
            <a:normAutofit/>
          </a:bodyPr>
          <a:p>
            <a:pPr indent="0">
              <a:buNone/>
            </a:pPr>
            <a:endParaRPr b="0" lang="en-US" sz="1800" strike="noStrike" u="none">
              <a:solidFill>
                <a:srgbClr val="000000"/>
              </a:solidFill>
              <a:effectLst/>
              <a:uFillTx/>
              <a:latin typeface="Arial"/>
            </a:endParaRPr>
          </a:p>
        </p:txBody>
      </p:sp>
      <p:sp>
        <p:nvSpPr>
          <p:cNvPr id="113" name="PlaceHolder 3"/>
          <p:cNvSpPr>
            <a:spLocks noGrp="1"/>
          </p:cNvSpPr>
          <p:nvPr>
            <p:ph type="sldNum" idx="51"/>
          </p:nvPr>
        </p:nvSpPr>
        <p:spPr>
          <a:xfrm>
            <a:off x="3884760" y="8685360"/>
            <a:ext cx="2971080" cy="456480"/>
          </a:xfrm>
          <a:prstGeom prst="rect">
            <a:avLst/>
          </a:prstGeom>
          <a:noFill/>
          <a:ln w="0">
            <a:noFill/>
          </a:ln>
        </p:spPr>
        <p:txBody>
          <a:bodyPr lIns="91440" rIns="91440" tIns="45720" bIns="45720" anchor="b">
            <a:noAutofit/>
          </a:bodyPr>
          <a:lstStyle>
            <a:lvl1pPr indent="0" algn="r" defTabSz="914400">
              <a:lnSpc>
                <a:spcPct val="100000"/>
              </a:lnSpc>
              <a:buNone/>
              <a:tabLst>
                <a:tab algn="l" pos="0"/>
              </a:tabLst>
              <a:defRPr b="0" lang="fr-FR" sz="1200" strike="noStrike" u="none">
                <a:solidFill>
                  <a:schemeClr val="dk1"/>
                </a:solidFill>
                <a:effectLst/>
                <a:uFillTx/>
                <a:latin typeface="+mn-lt"/>
                <a:ea typeface="+mn-ea"/>
              </a:defRPr>
            </a:lvl1pPr>
          </a:lstStyle>
          <a:p>
            <a:pPr indent="0" algn="r" defTabSz="914400">
              <a:lnSpc>
                <a:spcPct val="100000"/>
              </a:lnSpc>
              <a:buNone/>
              <a:tabLst>
                <a:tab algn="l" pos="0"/>
              </a:tabLst>
            </a:pPr>
            <a:fld id="{80F1B75F-6136-45A6-A0C1-261FC3EEA535}" type="slidenum">
              <a:rPr b="0" lang="fr-FR" sz="1200" strike="noStrike" u="none">
                <a:solidFill>
                  <a:schemeClr val="dk1"/>
                </a:solidFill>
                <a:effectLst/>
                <a:uFillTx/>
                <a:latin typeface="+mn-lt"/>
                <a:ea typeface="+mn-ea"/>
              </a:rPr>
              <a:t>2</a:t>
            </a:fld>
            <a:endParaRPr b="0" lang="en-US" sz="1200" strike="noStrike" u="none">
              <a:solidFill>
                <a:srgbClr val="000000"/>
              </a:solidFill>
              <a:effectLst/>
              <a:uFillTx/>
              <a:latin typeface="Times New Roman"/>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4" name="PlaceHolder 1"/>
          <p:cNvSpPr>
            <a:spLocks noGrp="1"/>
          </p:cNvSpPr>
          <p:nvPr>
            <p:ph type="sldImg"/>
          </p:nvPr>
        </p:nvSpPr>
        <p:spPr>
          <a:xfrm>
            <a:off x="1143000" y="685800"/>
            <a:ext cx="4571280" cy="3428280"/>
          </a:xfrm>
          <a:prstGeom prst="rect">
            <a:avLst/>
          </a:prstGeom>
          <a:ln w="0">
            <a:noFill/>
          </a:ln>
        </p:spPr>
      </p:sp>
      <p:sp>
        <p:nvSpPr>
          <p:cNvPr id="115" name="PlaceHolder 2"/>
          <p:cNvSpPr>
            <a:spLocks noGrp="1"/>
          </p:cNvSpPr>
          <p:nvPr>
            <p:ph type="body"/>
          </p:nvPr>
        </p:nvSpPr>
        <p:spPr>
          <a:xfrm>
            <a:off x="685800" y="4343400"/>
            <a:ext cx="5485680" cy="4114080"/>
          </a:xfrm>
          <a:prstGeom prst="rect">
            <a:avLst/>
          </a:prstGeom>
          <a:noFill/>
          <a:ln w="0">
            <a:noFill/>
          </a:ln>
        </p:spPr>
        <p:txBody>
          <a:bodyPr lIns="91440" rIns="91440" tIns="45720" bIns="45720" anchor="t">
            <a:normAutofit/>
          </a:bodyPr>
          <a:p>
            <a:pPr indent="0">
              <a:buNone/>
            </a:pPr>
            <a:endParaRPr b="0" lang="en-US" sz="1800" strike="noStrike" u="none">
              <a:solidFill>
                <a:srgbClr val="000000"/>
              </a:solidFill>
              <a:effectLst/>
              <a:uFillTx/>
              <a:latin typeface="Arial"/>
            </a:endParaRPr>
          </a:p>
        </p:txBody>
      </p:sp>
      <p:sp>
        <p:nvSpPr>
          <p:cNvPr id="116" name="PlaceHolder 3"/>
          <p:cNvSpPr>
            <a:spLocks noGrp="1"/>
          </p:cNvSpPr>
          <p:nvPr>
            <p:ph type="sldNum" idx="52"/>
          </p:nvPr>
        </p:nvSpPr>
        <p:spPr>
          <a:xfrm>
            <a:off x="3884760" y="8685360"/>
            <a:ext cx="2971080" cy="456480"/>
          </a:xfrm>
          <a:prstGeom prst="rect">
            <a:avLst/>
          </a:prstGeom>
          <a:noFill/>
          <a:ln w="0">
            <a:noFill/>
          </a:ln>
        </p:spPr>
        <p:txBody>
          <a:bodyPr lIns="91440" rIns="91440" tIns="45720" bIns="45720" anchor="b">
            <a:noAutofit/>
          </a:bodyPr>
          <a:lstStyle>
            <a:lvl1pPr indent="0" algn="r" defTabSz="914400">
              <a:lnSpc>
                <a:spcPct val="100000"/>
              </a:lnSpc>
              <a:buNone/>
              <a:tabLst>
                <a:tab algn="l" pos="0"/>
              </a:tabLst>
              <a:defRPr b="0" lang="fr-FR" sz="1200" strike="noStrike" u="none">
                <a:solidFill>
                  <a:schemeClr val="dk1"/>
                </a:solidFill>
                <a:effectLst/>
                <a:uFillTx/>
                <a:latin typeface="+mn-lt"/>
                <a:ea typeface="+mn-ea"/>
              </a:defRPr>
            </a:lvl1pPr>
          </a:lstStyle>
          <a:p>
            <a:pPr indent="0" algn="r" defTabSz="914400">
              <a:lnSpc>
                <a:spcPct val="100000"/>
              </a:lnSpc>
              <a:buNone/>
              <a:tabLst>
                <a:tab algn="l" pos="0"/>
              </a:tabLst>
            </a:pPr>
            <a:fld id="{DB322DA2-FDBF-433D-8D51-D49F397D531E}" type="slidenum">
              <a:rPr b="0" lang="fr-FR" sz="1200" strike="noStrike" u="none">
                <a:solidFill>
                  <a:schemeClr val="dk1"/>
                </a:solidFill>
                <a:effectLst/>
                <a:uFillTx/>
                <a:latin typeface="+mn-lt"/>
                <a:ea typeface="+mn-ea"/>
              </a:rPr>
              <a:t>3</a:t>
            </a:fld>
            <a:endParaRPr b="0" lang="en-US" sz="1200" strike="noStrike" u="none">
              <a:solidFill>
                <a:srgbClr val="000000"/>
              </a:solidFill>
              <a:effectLst/>
              <a:uFillTx/>
              <a:latin typeface="Times New Roman"/>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7" name="PlaceHolder 1"/>
          <p:cNvSpPr>
            <a:spLocks noGrp="1"/>
          </p:cNvSpPr>
          <p:nvPr>
            <p:ph type="sldImg"/>
          </p:nvPr>
        </p:nvSpPr>
        <p:spPr>
          <a:xfrm>
            <a:off x="1143000" y="685800"/>
            <a:ext cx="4571280" cy="3428280"/>
          </a:xfrm>
          <a:prstGeom prst="rect">
            <a:avLst/>
          </a:prstGeom>
          <a:ln w="0">
            <a:noFill/>
          </a:ln>
        </p:spPr>
      </p:sp>
      <p:sp>
        <p:nvSpPr>
          <p:cNvPr id="118" name="PlaceHolder 2"/>
          <p:cNvSpPr>
            <a:spLocks noGrp="1"/>
          </p:cNvSpPr>
          <p:nvPr>
            <p:ph type="body"/>
          </p:nvPr>
        </p:nvSpPr>
        <p:spPr>
          <a:xfrm>
            <a:off x="685800" y="4343400"/>
            <a:ext cx="5485680" cy="4114080"/>
          </a:xfrm>
          <a:prstGeom prst="rect">
            <a:avLst/>
          </a:prstGeom>
          <a:noFill/>
          <a:ln w="0">
            <a:noFill/>
          </a:ln>
        </p:spPr>
        <p:txBody>
          <a:bodyPr lIns="91440" rIns="91440" tIns="45720" bIns="45720" anchor="t">
            <a:normAutofit/>
          </a:bodyPr>
          <a:p>
            <a:pPr indent="0">
              <a:buNone/>
            </a:pPr>
            <a:endParaRPr b="0" lang="en-US" sz="1800" strike="noStrike" u="none">
              <a:solidFill>
                <a:srgbClr val="000000"/>
              </a:solidFill>
              <a:effectLst/>
              <a:uFillTx/>
              <a:latin typeface="Arial"/>
            </a:endParaRPr>
          </a:p>
        </p:txBody>
      </p:sp>
      <p:sp>
        <p:nvSpPr>
          <p:cNvPr id="119" name="PlaceHolder 3"/>
          <p:cNvSpPr>
            <a:spLocks noGrp="1"/>
          </p:cNvSpPr>
          <p:nvPr>
            <p:ph type="sldNum" idx="53"/>
          </p:nvPr>
        </p:nvSpPr>
        <p:spPr>
          <a:xfrm>
            <a:off x="3884760" y="8685360"/>
            <a:ext cx="2971080" cy="456480"/>
          </a:xfrm>
          <a:prstGeom prst="rect">
            <a:avLst/>
          </a:prstGeom>
          <a:noFill/>
          <a:ln w="0">
            <a:noFill/>
          </a:ln>
        </p:spPr>
        <p:txBody>
          <a:bodyPr lIns="91440" rIns="91440" tIns="45720" bIns="45720" anchor="b">
            <a:noAutofit/>
          </a:bodyPr>
          <a:lstStyle>
            <a:lvl1pPr indent="0" algn="r" defTabSz="914400">
              <a:lnSpc>
                <a:spcPct val="100000"/>
              </a:lnSpc>
              <a:buNone/>
              <a:tabLst>
                <a:tab algn="l" pos="0"/>
              </a:tabLst>
              <a:defRPr b="0" lang="fr-FR" sz="1200" strike="noStrike" u="none">
                <a:solidFill>
                  <a:schemeClr val="dk1"/>
                </a:solidFill>
                <a:effectLst/>
                <a:uFillTx/>
                <a:latin typeface="+mn-lt"/>
                <a:ea typeface="+mn-ea"/>
              </a:defRPr>
            </a:lvl1pPr>
          </a:lstStyle>
          <a:p>
            <a:pPr indent="0" algn="r" defTabSz="914400">
              <a:lnSpc>
                <a:spcPct val="100000"/>
              </a:lnSpc>
              <a:buNone/>
              <a:tabLst>
                <a:tab algn="l" pos="0"/>
              </a:tabLst>
            </a:pPr>
            <a:fld id="{F7ECEFB5-1C28-403B-9E01-016DCC03A57C}" type="slidenum">
              <a:rPr b="0" lang="fr-FR" sz="1200" strike="noStrike" u="none">
                <a:solidFill>
                  <a:schemeClr val="dk1"/>
                </a:solidFill>
                <a:effectLst/>
                <a:uFillTx/>
                <a:latin typeface="+mn-lt"/>
                <a:ea typeface="+mn-ea"/>
              </a:rPr>
              <a:t>4</a:t>
            </a:fld>
            <a:endParaRPr b="0" lang="en-US" sz="1200" strike="noStrike" u="none">
              <a:solidFill>
                <a:srgbClr val="000000"/>
              </a:solidFill>
              <a:effectLst/>
              <a:uFillTx/>
              <a:latin typeface="Times New Roman"/>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0" name="PlaceHolder 1"/>
          <p:cNvSpPr>
            <a:spLocks noGrp="1"/>
          </p:cNvSpPr>
          <p:nvPr>
            <p:ph type="sldImg"/>
          </p:nvPr>
        </p:nvSpPr>
        <p:spPr>
          <a:xfrm>
            <a:off x="1143000" y="685800"/>
            <a:ext cx="4571280" cy="3428280"/>
          </a:xfrm>
          <a:prstGeom prst="rect">
            <a:avLst/>
          </a:prstGeom>
          <a:ln w="0">
            <a:noFill/>
          </a:ln>
        </p:spPr>
      </p:sp>
      <p:sp>
        <p:nvSpPr>
          <p:cNvPr id="121" name="PlaceHolder 2"/>
          <p:cNvSpPr>
            <a:spLocks noGrp="1"/>
          </p:cNvSpPr>
          <p:nvPr>
            <p:ph type="body"/>
          </p:nvPr>
        </p:nvSpPr>
        <p:spPr>
          <a:xfrm>
            <a:off x="685800" y="4343400"/>
            <a:ext cx="5485680" cy="4114080"/>
          </a:xfrm>
          <a:prstGeom prst="rect">
            <a:avLst/>
          </a:prstGeom>
          <a:noFill/>
          <a:ln w="0">
            <a:noFill/>
          </a:ln>
        </p:spPr>
        <p:txBody>
          <a:bodyPr lIns="91440" rIns="91440" tIns="45720" bIns="45720" anchor="t">
            <a:normAutofit/>
          </a:bodyPr>
          <a:p>
            <a:pPr indent="0">
              <a:buNone/>
            </a:pPr>
            <a:endParaRPr b="0" lang="en-US" sz="1800" strike="noStrike" u="none">
              <a:solidFill>
                <a:srgbClr val="000000"/>
              </a:solidFill>
              <a:effectLst/>
              <a:uFillTx/>
              <a:latin typeface="Arial"/>
            </a:endParaRPr>
          </a:p>
        </p:txBody>
      </p:sp>
      <p:sp>
        <p:nvSpPr>
          <p:cNvPr id="122" name="PlaceHolder 3"/>
          <p:cNvSpPr>
            <a:spLocks noGrp="1"/>
          </p:cNvSpPr>
          <p:nvPr>
            <p:ph type="sldNum" idx="54"/>
          </p:nvPr>
        </p:nvSpPr>
        <p:spPr>
          <a:xfrm>
            <a:off x="3884760" y="8685360"/>
            <a:ext cx="2971080" cy="456480"/>
          </a:xfrm>
          <a:prstGeom prst="rect">
            <a:avLst/>
          </a:prstGeom>
          <a:noFill/>
          <a:ln w="0">
            <a:noFill/>
          </a:ln>
        </p:spPr>
        <p:txBody>
          <a:bodyPr lIns="91440" rIns="91440" tIns="45720" bIns="45720" anchor="b">
            <a:noAutofit/>
          </a:bodyPr>
          <a:lstStyle>
            <a:lvl1pPr indent="0" algn="r" defTabSz="914400">
              <a:lnSpc>
                <a:spcPct val="100000"/>
              </a:lnSpc>
              <a:buNone/>
              <a:tabLst>
                <a:tab algn="l" pos="0"/>
              </a:tabLst>
              <a:defRPr b="0" lang="fr-FR" sz="1200" strike="noStrike" u="none">
                <a:solidFill>
                  <a:schemeClr val="dk1"/>
                </a:solidFill>
                <a:effectLst/>
                <a:uFillTx/>
                <a:latin typeface="+mn-lt"/>
                <a:ea typeface="+mn-ea"/>
              </a:defRPr>
            </a:lvl1pPr>
          </a:lstStyle>
          <a:p>
            <a:pPr indent="0" algn="r" defTabSz="914400">
              <a:lnSpc>
                <a:spcPct val="100000"/>
              </a:lnSpc>
              <a:buNone/>
              <a:tabLst>
                <a:tab algn="l" pos="0"/>
              </a:tabLst>
            </a:pPr>
            <a:fld id="{DAE2DD8B-4B95-41EA-8A56-3314D10BEC0E}" type="slidenum">
              <a:rPr b="0" lang="fr-FR" sz="1200" strike="noStrike" u="none">
                <a:solidFill>
                  <a:schemeClr val="dk1"/>
                </a:solidFill>
                <a:effectLst/>
                <a:uFillTx/>
                <a:latin typeface="+mn-lt"/>
                <a:ea typeface="+mn-ea"/>
              </a:rPr>
              <a:t>5</a:t>
            </a:fld>
            <a:endParaRPr b="0" lang="en-US" sz="1200" strike="noStrike" u="none">
              <a:solidFill>
                <a:srgbClr val="000000"/>
              </a:solidFill>
              <a:effectLst/>
              <a:uFillTx/>
              <a:latin typeface="Times New Roman"/>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3" name="PlaceHolder 1"/>
          <p:cNvSpPr>
            <a:spLocks noGrp="1"/>
          </p:cNvSpPr>
          <p:nvPr>
            <p:ph type="sldImg"/>
          </p:nvPr>
        </p:nvSpPr>
        <p:spPr>
          <a:xfrm>
            <a:off x="1143000" y="685800"/>
            <a:ext cx="4571280" cy="3428280"/>
          </a:xfrm>
          <a:prstGeom prst="rect">
            <a:avLst/>
          </a:prstGeom>
          <a:ln w="0">
            <a:noFill/>
          </a:ln>
        </p:spPr>
      </p:sp>
      <p:sp>
        <p:nvSpPr>
          <p:cNvPr id="124" name="PlaceHolder 2"/>
          <p:cNvSpPr>
            <a:spLocks noGrp="1"/>
          </p:cNvSpPr>
          <p:nvPr>
            <p:ph type="body"/>
          </p:nvPr>
        </p:nvSpPr>
        <p:spPr>
          <a:xfrm>
            <a:off x="685800" y="4343400"/>
            <a:ext cx="5485680" cy="4114080"/>
          </a:xfrm>
          <a:prstGeom prst="rect">
            <a:avLst/>
          </a:prstGeom>
          <a:noFill/>
          <a:ln w="0">
            <a:noFill/>
          </a:ln>
        </p:spPr>
        <p:txBody>
          <a:bodyPr lIns="91440" rIns="91440" tIns="45720" bIns="45720" anchor="t">
            <a:normAutofit/>
          </a:bodyPr>
          <a:p>
            <a:pPr indent="0">
              <a:buNone/>
            </a:pPr>
            <a:endParaRPr b="0" lang="en-US" sz="1800" strike="noStrike" u="none">
              <a:solidFill>
                <a:srgbClr val="000000"/>
              </a:solidFill>
              <a:effectLst/>
              <a:uFillTx/>
              <a:latin typeface="Arial"/>
            </a:endParaRPr>
          </a:p>
        </p:txBody>
      </p:sp>
      <p:sp>
        <p:nvSpPr>
          <p:cNvPr id="125" name="PlaceHolder 3"/>
          <p:cNvSpPr>
            <a:spLocks noGrp="1"/>
          </p:cNvSpPr>
          <p:nvPr>
            <p:ph type="sldNum" idx="55"/>
          </p:nvPr>
        </p:nvSpPr>
        <p:spPr>
          <a:xfrm>
            <a:off x="3884760" y="8685360"/>
            <a:ext cx="2971080" cy="456480"/>
          </a:xfrm>
          <a:prstGeom prst="rect">
            <a:avLst/>
          </a:prstGeom>
          <a:noFill/>
          <a:ln w="0">
            <a:noFill/>
          </a:ln>
        </p:spPr>
        <p:txBody>
          <a:bodyPr lIns="91440" rIns="91440" tIns="45720" bIns="45720" anchor="b">
            <a:noAutofit/>
          </a:bodyPr>
          <a:lstStyle>
            <a:lvl1pPr indent="0" algn="r" defTabSz="914400">
              <a:lnSpc>
                <a:spcPct val="100000"/>
              </a:lnSpc>
              <a:buNone/>
              <a:tabLst>
                <a:tab algn="l" pos="0"/>
              </a:tabLst>
              <a:defRPr b="0" lang="fr-FR" sz="1200" strike="noStrike" u="none">
                <a:solidFill>
                  <a:schemeClr val="dk1"/>
                </a:solidFill>
                <a:effectLst/>
                <a:uFillTx/>
                <a:latin typeface="+mn-lt"/>
                <a:ea typeface="+mn-ea"/>
              </a:defRPr>
            </a:lvl1pPr>
          </a:lstStyle>
          <a:p>
            <a:pPr indent="0" algn="r" defTabSz="914400">
              <a:lnSpc>
                <a:spcPct val="100000"/>
              </a:lnSpc>
              <a:buNone/>
              <a:tabLst>
                <a:tab algn="l" pos="0"/>
              </a:tabLst>
            </a:pPr>
            <a:fld id="{BD4C9316-9BDB-4555-A1A2-D7959C9758B8}" type="slidenum">
              <a:rPr b="0" lang="fr-FR" sz="1200" strike="noStrike" u="none">
                <a:solidFill>
                  <a:schemeClr val="dk1"/>
                </a:solidFill>
                <a:effectLst/>
                <a:uFillTx/>
                <a:latin typeface="+mn-lt"/>
                <a:ea typeface="+mn-ea"/>
              </a:rPr>
              <a:t>6</a:t>
            </a:fld>
            <a:endParaRPr b="0" lang="en-US" sz="1200" strike="noStrike" u="none">
              <a:solidFill>
                <a:srgbClr val="000000"/>
              </a:solidFill>
              <a:effectLst/>
              <a:uFillTx/>
              <a:latin typeface="Times New Roman"/>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6" name="PlaceHolder 1"/>
          <p:cNvSpPr>
            <a:spLocks noGrp="1"/>
          </p:cNvSpPr>
          <p:nvPr>
            <p:ph type="sldImg"/>
          </p:nvPr>
        </p:nvSpPr>
        <p:spPr>
          <a:xfrm>
            <a:off x="1143000" y="685800"/>
            <a:ext cx="4571280" cy="3428280"/>
          </a:xfrm>
          <a:prstGeom prst="rect">
            <a:avLst/>
          </a:prstGeom>
          <a:ln w="0">
            <a:noFill/>
          </a:ln>
        </p:spPr>
      </p:sp>
      <p:sp>
        <p:nvSpPr>
          <p:cNvPr id="127" name="PlaceHolder 2"/>
          <p:cNvSpPr>
            <a:spLocks noGrp="1"/>
          </p:cNvSpPr>
          <p:nvPr>
            <p:ph type="body"/>
          </p:nvPr>
        </p:nvSpPr>
        <p:spPr>
          <a:xfrm>
            <a:off x="685800" y="4343400"/>
            <a:ext cx="5485680" cy="4114080"/>
          </a:xfrm>
          <a:prstGeom prst="rect">
            <a:avLst/>
          </a:prstGeom>
          <a:noFill/>
          <a:ln w="0">
            <a:noFill/>
          </a:ln>
        </p:spPr>
        <p:txBody>
          <a:bodyPr lIns="91440" rIns="91440" tIns="45720" bIns="45720" anchor="t">
            <a:normAutofit/>
          </a:bodyPr>
          <a:p>
            <a:pPr indent="0">
              <a:buNone/>
            </a:pPr>
            <a:endParaRPr b="0" lang="en-US" sz="1800" strike="noStrike" u="none">
              <a:solidFill>
                <a:srgbClr val="000000"/>
              </a:solidFill>
              <a:effectLst/>
              <a:uFillTx/>
              <a:latin typeface="Arial"/>
            </a:endParaRPr>
          </a:p>
        </p:txBody>
      </p:sp>
      <p:sp>
        <p:nvSpPr>
          <p:cNvPr id="128" name="PlaceHolder 3"/>
          <p:cNvSpPr>
            <a:spLocks noGrp="1"/>
          </p:cNvSpPr>
          <p:nvPr>
            <p:ph type="sldNum" idx="56"/>
          </p:nvPr>
        </p:nvSpPr>
        <p:spPr>
          <a:xfrm>
            <a:off x="3884760" y="8685360"/>
            <a:ext cx="2971080" cy="456480"/>
          </a:xfrm>
          <a:prstGeom prst="rect">
            <a:avLst/>
          </a:prstGeom>
          <a:noFill/>
          <a:ln w="0">
            <a:noFill/>
          </a:ln>
        </p:spPr>
        <p:txBody>
          <a:bodyPr lIns="91440" rIns="91440" tIns="45720" bIns="45720" anchor="b">
            <a:noAutofit/>
          </a:bodyPr>
          <a:lstStyle>
            <a:lvl1pPr indent="0" algn="r" defTabSz="914400">
              <a:lnSpc>
                <a:spcPct val="100000"/>
              </a:lnSpc>
              <a:buNone/>
              <a:tabLst>
                <a:tab algn="l" pos="0"/>
              </a:tabLst>
              <a:defRPr b="0" lang="fr-FR" sz="1200" strike="noStrike" u="none">
                <a:solidFill>
                  <a:schemeClr val="dk1"/>
                </a:solidFill>
                <a:effectLst/>
                <a:uFillTx/>
                <a:latin typeface="+mn-lt"/>
                <a:ea typeface="+mn-ea"/>
              </a:defRPr>
            </a:lvl1pPr>
          </a:lstStyle>
          <a:p>
            <a:pPr indent="0" algn="r" defTabSz="914400">
              <a:lnSpc>
                <a:spcPct val="100000"/>
              </a:lnSpc>
              <a:buNone/>
              <a:tabLst>
                <a:tab algn="l" pos="0"/>
              </a:tabLst>
            </a:pPr>
            <a:fld id="{0407990A-C231-4D66-982A-4DB1C9BD2A1B}" type="slidenum">
              <a:rPr b="0" lang="fr-FR" sz="1200" strike="noStrike" u="none">
                <a:solidFill>
                  <a:schemeClr val="dk1"/>
                </a:solidFill>
                <a:effectLst/>
                <a:uFillTx/>
                <a:latin typeface="+mn-lt"/>
                <a:ea typeface="+mn-ea"/>
              </a:rPr>
              <a:t>7</a:t>
            </a:fld>
            <a:endParaRPr b="0" lang="en-US" sz="1200" strike="noStrike" u="none">
              <a:solidFill>
                <a:srgbClr val="000000"/>
              </a:solidFill>
              <a:effectLst/>
              <a:uFillTx/>
              <a:latin typeface="Times New Roman"/>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9" name="PlaceHolder 1"/>
          <p:cNvSpPr>
            <a:spLocks noGrp="1"/>
          </p:cNvSpPr>
          <p:nvPr>
            <p:ph type="sldImg"/>
          </p:nvPr>
        </p:nvSpPr>
        <p:spPr>
          <a:xfrm>
            <a:off x="1143000" y="685800"/>
            <a:ext cx="4571280" cy="3428280"/>
          </a:xfrm>
          <a:prstGeom prst="rect">
            <a:avLst/>
          </a:prstGeom>
          <a:ln w="0">
            <a:noFill/>
          </a:ln>
        </p:spPr>
      </p:sp>
      <p:sp>
        <p:nvSpPr>
          <p:cNvPr id="130" name="PlaceHolder 2"/>
          <p:cNvSpPr>
            <a:spLocks noGrp="1"/>
          </p:cNvSpPr>
          <p:nvPr>
            <p:ph type="body"/>
          </p:nvPr>
        </p:nvSpPr>
        <p:spPr>
          <a:xfrm>
            <a:off x="685800" y="4343400"/>
            <a:ext cx="5485680" cy="4114080"/>
          </a:xfrm>
          <a:prstGeom prst="rect">
            <a:avLst/>
          </a:prstGeom>
          <a:noFill/>
          <a:ln w="0">
            <a:noFill/>
          </a:ln>
        </p:spPr>
        <p:txBody>
          <a:bodyPr lIns="91440" rIns="91440" tIns="45720" bIns="45720" anchor="t">
            <a:normAutofit/>
          </a:bodyPr>
          <a:p>
            <a:pPr indent="0">
              <a:buNone/>
            </a:pPr>
            <a:endParaRPr b="0" lang="en-US" sz="1800" strike="noStrike" u="none">
              <a:solidFill>
                <a:srgbClr val="000000"/>
              </a:solidFill>
              <a:effectLst/>
              <a:uFillTx/>
              <a:latin typeface="Arial"/>
            </a:endParaRPr>
          </a:p>
        </p:txBody>
      </p:sp>
      <p:sp>
        <p:nvSpPr>
          <p:cNvPr id="131" name="PlaceHolder 3"/>
          <p:cNvSpPr>
            <a:spLocks noGrp="1"/>
          </p:cNvSpPr>
          <p:nvPr>
            <p:ph type="sldNum" idx="57"/>
          </p:nvPr>
        </p:nvSpPr>
        <p:spPr>
          <a:xfrm>
            <a:off x="3884760" y="8685360"/>
            <a:ext cx="2971080" cy="456480"/>
          </a:xfrm>
          <a:prstGeom prst="rect">
            <a:avLst/>
          </a:prstGeom>
          <a:noFill/>
          <a:ln w="0">
            <a:noFill/>
          </a:ln>
        </p:spPr>
        <p:txBody>
          <a:bodyPr lIns="91440" rIns="91440" tIns="45720" bIns="45720" anchor="b">
            <a:noAutofit/>
          </a:bodyPr>
          <a:lstStyle>
            <a:lvl1pPr indent="0" algn="r" defTabSz="914400">
              <a:lnSpc>
                <a:spcPct val="100000"/>
              </a:lnSpc>
              <a:buNone/>
              <a:tabLst>
                <a:tab algn="l" pos="0"/>
              </a:tabLst>
              <a:defRPr b="0" lang="fr-FR" sz="1200" strike="noStrike" u="none">
                <a:solidFill>
                  <a:schemeClr val="dk1"/>
                </a:solidFill>
                <a:effectLst/>
                <a:uFillTx/>
                <a:latin typeface="+mn-lt"/>
                <a:ea typeface="+mn-ea"/>
              </a:defRPr>
            </a:lvl1pPr>
          </a:lstStyle>
          <a:p>
            <a:pPr indent="0" algn="r" defTabSz="914400">
              <a:lnSpc>
                <a:spcPct val="100000"/>
              </a:lnSpc>
              <a:buNone/>
              <a:tabLst>
                <a:tab algn="l" pos="0"/>
              </a:tabLst>
            </a:pPr>
            <a:fld id="{CC36EEA3-E868-4AEE-AB75-C3A361FBFF17}" type="slidenum">
              <a:rPr b="0" lang="fr-FR" sz="1200" strike="noStrike" u="none">
                <a:solidFill>
                  <a:schemeClr val="dk1"/>
                </a:solidFill>
                <a:effectLst/>
                <a:uFillTx/>
                <a:latin typeface="+mn-lt"/>
                <a:ea typeface="+mn-ea"/>
              </a:rPr>
              <a:t>8</a:t>
            </a:fld>
            <a:endParaRPr b="0" lang="en-US" sz="1200" strike="noStrike" u="none">
              <a:solidFill>
                <a:srgbClr val="000000"/>
              </a:solidFill>
              <a:effectLst/>
              <a:uFillTx/>
              <a:latin typeface="Times New Roman"/>
            </a:endParaRPr>
          </a:p>
        </p:txBody>
      </p:sp>
    </p:spTree>
  </p:cSld>
</p:notes>
</file>

<file path=ppt/notesSlides/notesSlide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2" name="PlaceHolder 1"/>
          <p:cNvSpPr>
            <a:spLocks noGrp="1"/>
          </p:cNvSpPr>
          <p:nvPr>
            <p:ph type="sldImg"/>
          </p:nvPr>
        </p:nvSpPr>
        <p:spPr>
          <a:xfrm>
            <a:off x="1143000" y="685800"/>
            <a:ext cx="4571280" cy="3428280"/>
          </a:xfrm>
          <a:prstGeom prst="rect">
            <a:avLst/>
          </a:prstGeom>
          <a:ln w="0">
            <a:noFill/>
          </a:ln>
        </p:spPr>
      </p:sp>
      <p:sp>
        <p:nvSpPr>
          <p:cNvPr id="133" name="PlaceHolder 2"/>
          <p:cNvSpPr>
            <a:spLocks noGrp="1"/>
          </p:cNvSpPr>
          <p:nvPr>
            <p:ph type="body"/>
          </p:nvPr>
        </p:nvSpPr>
        <p:spPr>
          <a:xfrm>
            <a:off x="685800" y="4343400"/>
            <a:ext cx="5485680" cy="4114080"/>
          </a:xfrm>
          <a:prstGeom prst="rect">
            <a:avLst/>
          </a:prstGeom>
          <a:noFill/>
          <a:ln w="0">
            <a:noFill/>
          </a:ln>
        </p:spPr>
        <p:txBody>
          <a:bodyPr lIns="91440" rIns="91440" tIns="45720" bIns="45720" anchor="t">
            <a:normAutofit/>
          </a:bodyPr>
          <a:p>
            <a:pPr indent="0">
              <a:buNone/>
            </a:pPr>
            <a:endParaRPr b="0" lang="en-US" sz="1800" strike="noStrike" u="none">
              <a:solidFill>
                <a:srgbClr val="000000"/>
              </a:solidFill>
              <a:effectLst/>
              <a:uFillTx/>
              <a:latin typeface="Arial"/>
            </a:endParaRPr>
          </a:p>
        </p:txBody>
      </p:sp>
      <p:sp>
        <p:nvSpPr>
          <p:cNvPr id="134" name="PlaceHolder 3"/>
          <p:cNvSpPr>
            <a:spLocks noGrp="1"/>
          </p:cNvSpPr>
          <p:nvPr>
            <p:ph type="sldNum" idx="58"/>
          </p:nvPr>
        </p:nvSpPr>
        <p:spPr>
          <a:xfrm>
            <a:off x="3884760" y="8685360"/>
            <a:ext cx="2971080" cy="456480"/>
          </a:xfrm>
          <a:prstGeom prst="rect">
            <a:avLst/>
          </a:prstGeom>
          <a:noFill/>
          <a:ln w="0">
            <a:noFill/>
          </a:ln>
        </p:spPr>
        <p:txBody>
          <a:bodyPr lIns="91440" rIns="91440" tIns="45720" bIns="45720" anchor="b">
            <a:noAutofit/>
          </a:bodyPr>
          <a:lstStyle>
            <a:lvl1pPr indent="0" algn="r" defTabSz="914400">
              <a:lnSpc>
                <a:spcPct val="100000"/>
              </a:lnSpc>
              <a:buNone/>
              <a:tabLst>
                <a:tab algn="l" pos="0"/>
              </a:tabLst>
              <a:defRPr b="0" lang="fr-FR" sz="1200" strike="noStrike" u="none">
                <a:solidFill>
                  <a:schemeClr val="dk1"/>
                </a:solidFill>
                <a:effectLst/>
                <a:uFillTx/>
                <a:latin typeface="+mn-lt"/>
                <a:ea typeface="+mn-ea"/>
              </a:defRPr>
            </a:lvl1pPr>
          </a:lstStyle>
          <a:p>
            <a:pPr indent="0" algn="r" defTabSz="914400">
              <a:lnSpc>
                <a:spcPct val="100000"/>
              </a:lnSpc>
              <a:buNone/>
              <a:tabLst>
                <a:tab algn="l" pos="0"/>
              </a:tabLst>
            </a:pPr>
            <a:fld id="{CAD6C223-360D-484E-A0C7-D609A216D6BD}" type="slidenum">
              <a:rPr b="0" lang="fr-FR" sz="1200" strike="noStrike" u="none">
                <a:solidFill>
                  <a:schemeClr val="dk1"/>
                </a:solidFill>
                <a:effectLst/>
                <a:uFillTx/>
                <a:latin typeface="+mn-lt"/>
                <a:ea typeface="+mn-ea"/>
              </a:rPr>
              <a:t>&lt;number&gt;</a:t>
            </a:fld>
            <a:endParaRPr b="0" lang="en-US" sz="1200" strike="noStrike" u="none">
              <a:solidFill>
                <a:srgbClr val="000000"/>
              </a:solidFill>
              <a:effectLst/>
              <a:uFillTx/>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Vide">
    <p:bg>
      <p:bgPr>
        <a:blipFill rotWithShape="0">
          <a:blip r:embed="rId2"/>
          <a:stretch/>
        </a:blipFill>
      </p:bgPr>
    </p:bg>
    <p:spTree>
      <p:nvGrpSpPr>
        <p:cNvPr id="1" name=""/>
        <p:cNvGrpSpPr/>
        <p:nvPr/>
      </p:nvGrpSpPr>
      <p:grpSpPr>
        <a:xfrm>
          <a:off x="0" y="0"/>
          <a:ext cx="0" cy="0"/>
          <a:chOff x="0" y="0"/>
          <a:chExt cx="0" cy="0"/>
        </a:xfrm>
      </p:grpSpPr>
      <p:sp>
        <p:nvSpPr>
          <p:cNvPr id="2" name="PlaceHolder 1"/>
          <p:cNvSpPr>
            <a:spLocks noGrp="1"/>
          </p:cNvSpPr>
          <p:nvPr>
            <p:ph type="dt" idx="1"/>
          </p:nvPr>
        </p:nvSpPr>
        <p:spPr>
          <a:xfrm>
            <a:off x="457200" y="6356520"/>
            <a:ext cx="2133000" cy="364320"/>
          </a:xfrm>
          <a:prstGeom prst="rect">
            <a:avLst/>
          </a:prstGeom>
          <a:noFill/>
          <a:ln w="0">
            <a:noFill/>
          </a:ln>
        </p:spPr>
        <p:txBody>
          <a:bodyPr lIns="91440" rIns="91440" tIns="45720" bIns="45720" anchor="ctr">
            <a:noAutofit/>
          </a:bodyPr>
          <a:lstStyle>
            <a:lvl1pPr indent="0" defTabSz="914400">
              <a:lnSpc>
                <a:spcPct val="100000"/>
              </a:lnSpc>
              <a:buNone/>
              <a:tabLst>
                <a:tab algn="l" pos="0"/>
              </a:tabLst>
              <a:defRPr b="0" lang="fr-FR" sz="1200" strike="noStrike" u="none">
                <a:solidFill>
                  <a:schemeClr val="dk1">
                    <a:tint val="75000"/>
                  </a:schemeClr>
                </a:solidFill>
                <a:effectLst/>
                <a:uFillTx/>
                <a:latin typeface="Calibri"/>
              </a:defRPr>
            </a:lvl1pPr>
          </a:lstStyle>
          <a:p>
            <a:pPr indent="0" defTabSz="914400">
              <a:lnSpc>
                <a:spcPct val="100000"/>
              </a:lnSpc>
              <a:buNone/>
              <a:tabLst>
                <a:tab algn="l" pos="0"/>
              </a:tabLst>
            </a:pPr>
            <a:r>
              <a:rPr b="0" lang="fr-FR" sz="1200" strike="noStrike" u="none">
                <a:solidFill>
                  <a:schemeClr val="dk1">
                    <a:tint val="75000"/>
                  </a:schemeClr>
                </a:solidFill>
                <a:effectLst/>
                <a:uFillTx/>
                <a:latin typeface="Calibri"/>
              </a:rPr>
              <a:t>&lt;date/time&gt;</a:t>
            </a:r>
            <a:endParaRPr b="0" lang="en-US" sz="1200" strike="noStrike" u="none">
              <a:solidFill>
                <a:srgbClr val="000000"/>
              </a:solidFill>
              <a:effectLst/>
              <a:uFillTx/>
              <a:latin typeface="Times New Roman"/>
            </a:endParaRPr>
          </a:p>
        </p:txBody>
      </p:sp>
      <p:sp>
        <p:nvSpPr>
          <p:cNvPr id="3" name="PlaceHolder 2"/>
          <p:cNvSpPr>
            <a:spLocks noGrp="1"/>
          </p:cNvSpPr>
          <p:nvPr>
            <p:ph type="ftr" idx="2"/>
          </p:nvPr>
        </p:nvSpPr>
        <p:spPr>
          <a:xfrm>
            <a:off x="3124080" y="6356520"/>
            <a:ext cx="2894760" cy="36432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en-US" sz="1400" strike="noStrike" u="none">
                <a:solidFill>
                  <a:srgbClr val="000000"/>
                </a:solidFill>
                <a:effectLst/>
                <a:uFillTx/>
                <a:latin typeface="Times New Roman"/>
              </a:defRPr>
            </a:lvl1pPr>
          </a:lstStyle>
          <a:p>
            <a:pPr indent="0" algn="ctr">
              <a:lnSpc>
                <a:spcPct val="100000"/>
              </a:lnSpc>
              <a:buNone/>
              <a:tabLst>
                <a:tab algn="l" pos="0"/>
              </a:tabLst>
            </a:pPr>
            <a:r>
              <a:rPr b="0" lang="en-US" sz="1400" strike="noStrike" u="none">
                <a:solidFill>
                  <a:srgbClr val="000000"/>
                </a:solidFill>
                <a:effectLst/>
                <a:uFillTx/>
                <a:latin typeface="Times New Roman"/>
              </a:rPr>
              <a:t>&lt;footer&gt;</a:t>
            </a:r>
            <a:endParaRPr b="0" lang="en-US" sz="1400" strike="noStrike" u="none">
              <a:solidFill>
                <a:srgbClr val="000000"/>
              </a:solidFill>
              <a:effectLst/>
              <a:uFillTx/>
              <a:latin typeface="Times New Roman"/>
            </a:endParaRPr>
          </a:p>
        </p:txBody>
      </p:sp>
      <p:sp>
        <p:nvSpPr>
          <p:cNvPr id="4" name="PlaceHolder 3"/>
          <p:cNvSpPr>
            <a:spLocks noGrp="1"/>
          </p:cNvSpPr>
          <p:nvPr>
            <p:ph type="sldNum" idx="3"/>
          </p:nvPr>
        </p:nvSpPr>
        <p:spPr>
          <a:xfrm>
            <a:off x="6553080" y="6356520"/>
            <a:ext cx="2133000" cy="36432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0" lang="fr-FR" sz="1200" strike="noStrike" u="none">
                <a:solidFill>
                  <a:schemeClr val="dk1">
                    <a:tint val="75000"/>
                  </a:schemeClr>
                </a:solidFill>
                <a:effectLst/>
                <a:uFillTx/>
                <a:latin typeface="Calibri"/>
              </a:defRPr>
            </a:lvl1pPr>
          </a:lstStyle>
          <a:p>
            <a:pPr indent="0" algn="r" defTabSz="914400">
              <a:lnSpc>
                <a:spcPct val="100000"/>
              </a:lnSpc>
              <a:buNone/>
              <a:tabLst>
                <a:tab algn="l" pos="0"/>
              </a:tabLst>
            </a:pPr>
            <a:fld id="{D5CE23CB-886B-493B-B72C-C58B665636D2}" type="slidenum">
              <a:rPr b="0" lang="fr-FR" sz="1200" strike="noStrike" u="none">
                <a:solidFill>
                  <a:schemeClr val="dk1">
                    <a:tint val="75000"/>
                  </a:schemeClr>
                </a:solidFill>
                <a:effectLst/>
                <a:uFillTx/>
                <a:latin typeface="Calibri"/>
              </a:rPr>
              <a:t>&lt;number&gt;</a:t>
            </a:fld>
            <a:endParaRPr b="0" lang="en-US" sz="1200" strike="noStrike" u="none">
              <a:solidFill>
                <a:srgbClr val="000000"/>
              </a:solidFill>
              <a:effectLst/>
              <a:uFillTx/>
              <a:latin typeface="Times New Roman"/>
            </a:endParaRP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Comparaison">
    <p:bg>
      <p:bgPr>
        <a:blipFill rotWithShape="0">
          <a:blip r:embed="rId2"/>
          <a:stretch/>
        </a:blipFill>
      </p:bgPr>
    </p:bg>
    <p:spTree>
      <p:nvGrpSpPr>
        <p:cNvPr id="1" name=""/>
        <p:cNvGrpSpPr/>
        <p:nvPr/>
      </p:nvGrpSpPr>
      <p:grpSpPr>
        <a:xfrm>
          <a:off x="0" y="0"/>
          <a:ext cx="0" cy="0"/>
          <a:chOff x="0" y="0"/>
          <a:chExt cx="0" cy="0"/>
        </a:xfrm>
      </p:grpSpPr>
      <p:sp>
        <p:nvSpPr>
          <p:cNvPr id="48" name="PlaceHolder 1"/>
          <p:cNvSpPr>
            <a:spLocks noGrp="1"/>
          </p:cNvSpPr>
          <p:nvPr>
            <p:ph type="title"/>
          </p:nvPr>
        </p:nvSpPr>
        <p:spPr>
          <a:xfrm>
            <a:off x="457200" y="274680"/>
            <a:ext cx="8228880" cy="1142280"/>
          </a:xfrm>
          <a:prstGeom prst="rect">
            <a:avLst/>
          </a:prstGeom>
          <a:noFill/>
          <a:ln w="0">
            <a:noFill/>
          </a:ln>
        </p:spPr>
        <p:txBody>
          <a:bodyPr lIns="91440" rIns="91440" tIns="45720" bIns="45720" anchor="ctr">
            <a:noAutofit/>
          </a:bodyPr>
          <a:p>
            <a:pPr indent="0" algn="ctr" defTabSz="914400">
              <a:lnSpc>
                <a:spcPct val="100000"/>
              </a:lnSpc>
              <a:buNone/>
              <a:tabLst>
                <a:tab algn="l" pos="0"/>
              </a:tabLst>
            </a:pPr>
            <a:r>
              <a:rPr b="0" lang="fr-FR" sz="4400" strike="noStrike" u="none">
                <a:solidFill>
                  <a:schemeClr val="dk1"/>
                </a:solidFill>
                <a:effectLst/>
                <a:uFillTx/>
                <a:latin typeface="Calibri"/>
              </a:rPr>
              <a:t>Cliquez pour modifier le style du titre</a:t>
            </a:r>
            <a:endParaRPr b="0" lang="en-US" sz="4400" strike="noStrike" u="none">
              <a:solidFill>
                <a:srgbClr val="000000"/>
              </a:solidFill>
              <a:effectLst/>
              <a:uFillTx/>
              <a:latin typeface="Arial"/>
            </a:endParaRPr>
          </a:p>
        </p:txBody>
      </p:sp>
      <p:sp>
        <p:nvSpPr>
          <p:cNvPr id="49" name="PlaceHolder 2"/>
          <p:cNvSpPr>
            <a:spLocks noGrp="1"/>
          </p:cNvSpPr>
          <p:nvPr>
            <p:ph type="body"/>
          </p:nvPr>
        </p:nvSpPr>
        <p:spPr>
          <a:xfrm>
            <a:off x="457200" y="1535040"/>
            <a:ext cx="4039560" cy="639000"/>
          </a:xfrm>
          <a:prstGeom prst="rect">
            <a:avLst/>
          </a:prstGeom>
          <a:noFill/>
          <a:ln w="0">
            <a:noFill/>
          </a:ln>
        </p:spPr>
        <p:txBody>
          <a:bodyPr lIns="91440" rIns="91440" tIns="45720" bIns="45720" anchor="b">
            <a:noAutofit/>
          </a:bodyPr>
          <a:p>
            <a:pPr indent="0" defTabSz="914400">
              <a:lnSpc>
                <a:spcPct val="100000"/>
              </a:lnSpc>
              <a:spcBef>
                <a:spcPts val="479"/>
              </a:spcBef>
              <a:buNone/>
              <a:tabLst>
                <a:tab algn="l" pos="0"/>
              </a:tabLst>
            </a:pPr>
            <a:r>
              <a:rPr b="1" lang="fr-FR" sz="2400" strike="noStrike" u="none">
                <a:solidFill>
                  <a:schemeClr val="dk1"/>
                </a:solidFill>
                <a:effectLst/>
                <a:uFillTx/>
                <a:latin typeface="Calibri"/>
              </a:rPr>
              <a:t>Cliquez pour modifier les styles du texte du masque</a:t>
            </a:r>
            <a:endParaRPr b="0" lang="en-US" sz="2400" strike="noStrike" u="none">
              <a:solidFill>
                <a:srgbClr val="000000"/>
              </a:solidFill>
              <a:effectLst/>
              <a:uFillTx/>
              <a:latin typeface="Arial"/>
            </a:endParaRPr>
          </a:p>
        </p:txBody>
      </p:sp>
      <p:sp>
        <p:nvSpPr>
          <p:cNvPr id="50" name="PlaceHolder 3"/>
          <p:cNvSpPr>
            <a:spLocks noGrp="1"/>
          </p:cNvSpPr>
          <p:nvPr>
            <p:ph type="body"/>
          </p:nvPr>
        </p:nvSpPr>
        <p:spPr>
          <a:xfrm>
            <a:off x="457200" y="2174760"/>
            <a:ext cx="4039560" cy="3950640"/>
          </a:xfrm>
          <a:prstGeom prst="rect">
            <a:avLst/>
          </a:prstGeom>
          <a:noFill/>
          <a:ln w="0">
            <a:noFill/>
          </a:ln>
        </p:spPr>
        <p:txBody>
          <a:bodyPr lIns="91440" rIns="91440" tIns="45720" bIns="45720" anchor="t">
            <a:noAutofit/>
          </a:bodyPr>
          <a:p>
            <a:pPr marL="343080" indent="-343080" defTabSz="914400">
              <a:lnSpc>
                <a:spcPct val="100000"/>
              </a:lnSpc>
              <a:spcBef>
                <a:spcPts val="479"/>
              </a:spcBef>
              <a:buClr>
                <a:srgbClr val="000000"/>
              </a:buClr>
              <a:buFont typeface="Arial"/>
              <a:buChar char="•"/>
            </a:pPr>
            <a:r>
              <a:rPr b="0" lang="fr-FR" sz="2400" strike="noStrike" u="none">
                <a:solidFill>
                  <a:schemeClr val="dk1"/>
                </a:solidFill>
                <a:effectLst/>
                <a:uFillTx/>
                <a:latin typeface="Calibri"/>
              </a:rPr>
              <a:t>Cliquez pour modifier les styles du texte du masque</a:t>
            </a:r>
            <a:endParaRPr b="0" lang="en-US" sz="2400" strike="noStrike" u="none">
              <a:solidFill>
                <a:srgbClr val="000000"/>
              </a:solidFill>
              <a:effectLst/>
              <a:uFillTx/>
              <a:latin typeface="Arial"/>
            </a:endParaRPr>
          </a:p>
          <a:p>
            <a:pPr lvl="1" marL="743040" indent="-285840" defTabSz="914400">
              <a:lnSpc>
                <a:spcPct val="100000"/>
              </a:lnSpc>
              <a:spcBef>
                <a:spcPts val="400"/>
              </a:spcBef>
              <a:buClr>
                <a:srgbClr val="000000"/>
              </a:buClr>
              <a:buFont typeface="Arial"/>
              <a:buChar char="–"/>
            </a:pPr>
            <a:r>
              <a:rPr b="0" lang="fr-FR" sz="2000" strike="noStrike" u="none">
                <a:solidFill>
                  <a:schemeClr val="dk1"/>
                </a:solidFill>
                <a:effectLst/>
                <a:uFillTx/>
                <a:latin typeface="Calibri"/>
              </a:rPr>
              <a:t>Deuxième niveau</a:t>
            </a:r>
            <a:endParaRPr b="0" lang="en-US" sz="2000" strike="noStrike" u="none">
              <a:solidFill>
                <a:srgbClr val="000000"/>
              </a:solidFill>
              <a:effectLst/>
              <a:uFillTx/>
              <a:latin typeface="Arial"/>
            </a:endParaRPr>
          </a:p>
          <a:p>
            <a:pPr lvl="2" marL="1143000" indent="-228600" defTabSz="914400">
              <a:lnSpc>
                <a:spcPct val="100000"/>
              </a:lnSpc>
              <a:spcBef>
                <a:spcPts val="360"/>
              </a:spcBef>
              <a:buClr>
                <a:srgbClr val="000000"/>
              </a:buClr>
              <a:buFont typeface="Arial"/>
              <a:buChar char="•"/>
            </a:pPr>
            <a:r>
              <a:rPr b="0" lang="fr-FR" sz="1800" strike="noStrike" u="none">
                <a:solidFill>
                  <a:schemeClr val="dk1"/>
                </a:solidFill>
                <a:effectLst/>
                <a:uFillTx/>
                <a:latin typeface="Calibri"/>
              </a:rPr>
              <a:t>Troisième niveau</a:t>
            </a:r>
            <a:endParaRPr b="0" lang="en-US" sz="1800" strike="noStrike" u="none">
              <a:solidFill>
                <a:srgbClr val="000000"/>
              </a:solidFill>
              <a:effectLst/>
              <a:uFillTx/>
              <a:latin typeface="Arial"/>
            </a:endParaRPr>
          </a:p>
          <a:p>
            <a:pPr lvl="3" marL="1600200" indent="-228600" defTabSz="914400">
              <a:lnSpc>
                <a:spcPct val="100000"/>
              </a:lnSpc>
              <a:spcBef>
                <a:spcPts val="320"/>
              </a:spcBef>
              <a:buClr>
                <a:srgbClr val="000000"/>
              </a:buClr>
              <a:buFont typeface="Arial"/>
              <a:buChar char="–"/>
            </a:pPr>
            <a:r>
              <a:rPr b="0" lang="fr-FR" sz="1600" strike="noStrike" u="none">
                <a:solidFill>
                  <a:schemeClr val="dk1"/>
                </a:solidFill>
                <a:effectLst/>
                <a:uFillTx/>
                <a:latin typeface="Calibri"/>
              </a:rPr>
              <a:t>Quatrième niveau</a:t>
            </a:r>
            <a:endParaRPr b="0" lang="en-US" sz="1600" strike="noStrike" u="none">
              <a:solidFill>
                <a:srgbClr val="000000"/>
              </a:solidFill>
              <a:effectLst/>
              <a:uFillTx/>
              <a:latin typeface="Arial"/>
            </a:endParaRPr>
          </a:p>
          <a:p>
            <a:pPr lvl="4" marL="2057400" indent="-228600" defTabSz="914400">
              <a:lnSpc>
                <a:spcPct val="100000"/>
              </a:lnSpc>
              <a:spcBef>
                <a:spcPts val="320"/>
              </a:spcBef>
              <a:buClr>
                <a:srgbClr val="000000"/>
              </a:buClr>
              <a:buFont typeface="Arial"/>
              <a:buChar char="»"/>
            </a:pPr>
            <a:r>
              <a:rPr b="0" lang="fr-FR" sz="1600" strike="noStrike" u="none">
                <a:solidFill>
                  <a:schemeClr val="dk1"/>
                </a:solidFill>
                <a:effectLst/>
                <a:uFillTx/>
                <a:latin typeface="Calibri"/>
              </a:rPr>
              <a:t>Cinquième niveau</a:t>
            </a:r>
            <a:endParaRPr b="0" lang="en-US" sz="1600" strike="noStrike" u="none">
              <a:solidFill>
                <a:srgbClr val="000000"/>
              </a:solidFill>
              <a:effectLst/>
              <a:uFillTx/>
              <a:latin typeface="Arial"/>
            </a:endParaRPr>
          </a:p>
        </p:txBody>
      </p:sp>
      <p:sp>
        <p:nvSpPr>
          <p:cNvPr id="51" name="PlaceHolder 4"/>
          <p:cNvSpPr>
            <a:spLocks noGrp="1"/>
          </p:cNvSpPr>
          <p:nvPr>
            <p:ph type="body"/>
          </p:nvPr>
        </p:nvSpPr>
        <p:spPr>
          <a:xfrm>
            <a:off x="4645080" y="1535040"/>
            <a:ext cx="4041000" cy="639000"/>
          </a:xfrm>
          <a:prstGeom prst="rect">
            <a:avLst/>
          </a:prstGeom>
          <a:noFill/>
          <a:ln w="0">
            <a:noFill/>
          </a:ln>
        </p:spPr>
        <p:txBody>
          <a:bodyPr lIns="91440" rIns="91440" tIns="45720" bIns="45720" anchor="b">
            <a:noAutofit/>
          </a:bodyPr>
          <a:p>
            <a:pPr indent="0" defTabSz="914400">
              <a:lnSpc>
                <a:spcPct val="100000"/>
              </a:lnSpc>
              <a:spcBef>
                <a:spcPts val="479"/>
              </a:spcBef>
              <a:buNone/>
              <a:tabLst>
                <a:tab algn="l" pos="0"/>
              </a:tabLst>
            </a:pPr>
            <a:r>
              <a:rPr b="1" lang="fr-FR" sz="2400" strike="noStrike" u="none">
                <a:solidFill>
                  <a:schemeClr val="dk1"/>
                </a:solidFill>
                <a:effectLst/>
                <a:uFillTx/>
                <a:latin typeface="Calibri"/>
              </a:rPr>
              <a:t>Cliquez pour modifier les styles du texte du masque</a:t>
            </a:r>
            <a:endParaRPr b="0" lang="en-US" sz="2400" strike="noStrike" u="none">
              <a:solidFill>
                <a:srgbClr val="000000"/>
              </a:solidFill>
              <a:effectLst/>
              <a:uFillTx/>
              <a:latin typeface="Arial"/>
            </a:endParaRPr>
          </a:p>
        </p:txBody>
      </p:sp>
      <p:sp>
        <p:nvSpPr>
          <p:cNvPr id="52" name="PlaceHolder 5"/>
          <p:cNvSpPr>
            <a:spLocks noGrp="1"/>
          </p:cNvSpPr>
          <p:nvPr>
            <p:ph type="body"/>
          </p:nvPr>
        </p:nvSpPr>
        <p:spPr>
          <a:xfrm>
            <a:off x="4645080" y="2174760"/>
            <a:ext cx="4041000" cy="3950640"/>
          </a:xfrm>
          <a:prstGeom prst="rect">
            <a:avLst/>
          </a:prstGeom>
          <a:noFill/>
          <a:ln w="0">
            <a:noFill/>
          </a:ln>
        </p:spPr>
        <p:txBody>
          <a:bodyPr lIns="91440" rIns="91440" tIns="45720" bIns="45720" anchor="t">
            <a:noAutofit/>
          </a:bodyPr>
          <a:p>
            <a:pPr marL="343080" indent="-343080" defTabSz="914400">
              <a:lnSpc>
                <a:spcPct val="100000"/>
              </a:lnSpc>
              <a:spcBef>
                <a:spcPts val="479"/>
              </a:spcBef>
              <a:buClr>
                <a:srgbClr val="000000"/>
              </a:buClr>
              <a:buFont typeface="Arial"/>
              <a:buChar char="•"/>
            </a:pPr>
            <a:r>
              <a:rPr b="0" lang="fr-FR" sz="2400" strike="noStrike" u="none">
                <a:solidFill>
                  <a:schemeClr val="dk1"/>
                </a:solidFill>
                <a:effectLst/>
                <a:uFillTx/>
                <a:latin typeface="Calibri"/>
              </a:rPr>
              <a:t>Cliquez pour modifier les styles du texte du masque</a:t>
            </a:r>
            <a:endParaRPr b="0" lang="en-US" sz="2400" strike="noStrike" u="none">
              <a:solidFill>
                <a:srgbClr val="000000"/>
              </a:solidFill>
              <a:effectLst/>
              <a:uFillTx/>
              <a:latin typeface="Arial"/>
            </a:endParaRPr>
          </a:p>
          <a:p>
            <a:pPr lvl="1" marL="743040" indent="-285840" defTabSz="914400">
              <a:lnSpc>
                <a:spcPct val="100000"/>
              </a:lnSpc>
              <a:spcBef>
                <a:spcPts val="400"/>
              </a:spcBef>
              <a:buClr>
                <a:srgbClr val="000000"/>
              </a:buClr>
              <a:buFont typeface="Arial"/>
              <a:buChar char="–"/>
            </a:pPr>
            <a:r>
              <a:rPr b="0" lang="fr-FR" sz="2000" strike="noStrike" u="none">
                <a:solidFill>
                  <a:schemeClr val="dk1"/>
                </a:solidFill>
                <a:effectLst/>
                <a:uFillTx/>
                <a:latin typeface="Calibri"/>
              </a:rPr>
              <a:t>Deuxième niveau</a:t>
            </a:r>
            <a:endParaRPr b="0" lang="en-US" sz="2000" strike="noStrike" u="none">
              <a:solidFill>
                <a:srgbClr val="000000"/>
              </a:solidFill>
              <a:effectLst/>
              <a:uFillTx/>
              <a:latin typeface="Arial"/>
            </a:endParaRPr>
          </a:p>
          <a:p>
            <a:pPr lvl="2" marL="1143000" indent="-228600" defTabSz="914400">
              <a:lnSpc>
                <a:spcPct val="100000"/>
              </a:lnSpc>
              <a:spcBef>
                <a:spcPts val="360"/>
              </a:spcBef>
              <a:buClr>
                <a:srgbClr val="000000"/>
              </a:buClr>
              <a:buFont typeface="Arial"/>
              <a:buChar char="•"/>
            </a:pPr>
            <a:r>
              <a:rPr b="0" lang="fr-FR" sz="1800" strike="noStrike" u="none">
                <a:solidFill>
                  <a:schemeClr val="dk1"/>
                </a:solidFill>
                <a:effectLst/>
                <a:uFillTx/>
                <a:latin typeface="Calibri"/>
              </a:rPr>
              <a:t>Troisième niveau</a:t>
            </a:r>
            <a:endParaRPr b="0" lang="en-US" sz="1800" strike="noStrike" u="none">
              <a:solidFill>
                <a:srgbClr val="000000"/>
              </a:solidFill>
              <a:effectLst/>
              <a:uFillTx/>
              <a:latin typeface="Arial"/>
            </a:endParaRPr>
          </a:p>
          <a:p>
            <a:pPr lvl="3" marL="1600200" indent="-228600" defTabSz="914400">
              <a:lnSpc>
                <a:spcPct val="100000"/>
              </a:lnSpc>
              <a:spcBef>
                <a:spcPts val="320"/>
              </a:spcBef>
              <a:buClr>
                <a:srgbClr val="000000"/>
              </a:buClr>
              <a:buFont typeface="Arial"/>
              <a:buChar char="–"/>
            </a:pPr>
            <a:r>
              <a:rPr b="0" lang="fr-FR" sz="1600" strike="noStrike" u="none">
                <a:solidFill>
                  <a:schemeClr val="dk1"/>
                </a:solidFill>
                <a:effectLst/>
                <a:uFillTx/>
                <a:latin typeface="Calibri"/>
              </a:rPr>
              <a:t>Quatrième niveau</a:t>
            </a:r>
            <a:endParaRPr b="0" lang="en-US" sz="1600" strike="noStrike" u="none">
              <a:solidFill>
                <a:srgbClr val="000000"/>
              </a:solidFill>
              <a:effectLst/>
              <a:uFillTx/>
              <a:latin typeface="Arial"/>
            </a:endParaRPr>
          </a:p>
          <a:p>
            <a:pPr lvl="4" marL="2057400" indent="-228600" defTabSz="914400">
              <a:lnSpc>
                <a:spcPct val="100000"/>
              </a:lnSpc>
              <a:spcBef>
                <a:spcPts val="320"/>
              </a:spcBef>
              <a:buClr>
                <a:srgbClr val="000000"/>
              </a:buClr>
              <a:buFont typeface="Arial"/>
              <a:buChar char="»"/>
            </a:pPr>
            <a:r>
              <a:rPr b="0" lang="fr-FR" sz="1600" strike="noStrike" u="none">
                <a:solidFill>
                  <a:schemeClr val="dk1"/>
                </a:solidFill>
                <a:effectLst/>
                <a:uFillTx/>
                <a:latin typeface="Calibri"/>
              </a:rPr>
              <a:t>Cinquième niveau</a:t>
            </a:r>
            <a:endParaRPr b="0" lang="en-US" sz="1600" strike="noStrike" u="none">
              <a:solidFill>
                <a:srgbClr val="000000"/>
              </a:solidFill>
              <a:effectLst/>
              <a:uFillTx/>
              <a:latin typeface="Arial"/>
            </a:endParaRPr>
          </a:p>
        </p:txBody>
      </p:sp>
      <p:sp>
        <p:nvSpPr>
          <p:cNvPr id="53" name="PlaceHolder 6"/>
          <p:cNvSpPr>
            <a:spLocks noGrp="1"/>
          </p:cNvSpPr>
          <p:nvPr>
            <p:ph type="dt" idx="28"/>
          </p:nvPr>
        </p:nvSpPr>
        <p:spPr>
          <a:xfrm>
            <a:off x="457200" y="6356520"/>
            <a:ext cx="2133000" cy="364320"/>
          </a:xfrm>
          <a:prstGeom prst="rect">
            <a:avLst/>
          </a:prstGeom>
          <a:noFill/>
          <a:ln w="0">
            <a:noFill/>
          </a:ln>
        </p:spPr>
        <p:txBody>
          <a:bodyPr lIns="91440" rIns="91440" tIns="45720" bIns="45720" anchor="ctr">
            <a:noAutofit/>
          </a:bodyPr>
          <a:lstStyle>
            <a:lvl1pPr indent="0" defTabSz="914400">
              <a:lnSpc>
                <a:spcPct val="100000"/>
              </a:lnSpc>
              <a:buNone/>
              <a:tabLst>
                <a:tab algn="l" pos="0"/>
              </a:tabLst>
              <a:defRPr b="0" lang="fr-FR" sz="1200" strike="noStrike" u="none">
                <a:solidFill>
                  <a:schemeClr val="dk1">
                    <a:tint val="75000"/>
                  </a:schemeClr>
                </a:solidFill>
                <a:effectLst/>
                <a:uFillTx/>
                <a:latin typeface="Calibri"/>
              </a:defRPr>
            </a:lvl1pPr>
          </a:lstStyle>
          <a:p>
            <a:pPr indent="0" defTabSz="914400">
              <a:lnSpc>
                <a:spcPct val="100000"/>
              </a:lnSpc>
              <a:buNone/>
              <a:tabLst>
                <a:tab algn="l" pos="0"/>
              </a:tabLst>
            </a:pPr>
            <a:r>
              <a:rPr b="0" lang="fr-FR" sz="1200" strike="noStrike" u="none">
                <a:solidFill>
                  <a:schemeClr val="dk1">
                    <a:tint val="75000"/>
                  </a:schemeClr>
                </a:solidFill>
                <a:effectLst/>
                <a:uFillTx/>
                <a:latin typeface="Calibri"/>
              </a:rPr>
              <a:t>&lt;date/time&gt;</a:t>
            </a:r>
            <a:endParaRPr b="0" lang="en-US" sz="1200" strike="noStrike" u="none">
              <a:solidFill>
                <a:srgbClr val="000000"/>
              </a:solidFill>
              <a:effectLst/>
              <a:uFillTx/>
              <a:latin typeface="Times New Roman"/>
            </a:endParaRPr>
          </a:p>
        </p:txBody>
      </p:sp>
      <p:sp>
        <p:nvSpPr>
          <p:cNvPr id="54" name="PlaceHolder 7"/>
          <p:cNvSpPr>
            <a:spLocks noGrp="1"/>
          </p:cNvSpPr>
          <p:nvPr>
            <p:ph type="ftr" idx="29"/>
          </p:nvPr>
        </p:nvSpPr>
        <p:spPr>
          <a:xfrm>
            <a:off x="3124080" y="6356520"/>
            <a:ext cx="2894760" cy="36432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en-US" sz="1400" strike="noStrike" u="none">
                <a:solidFill>
                  <a:srgbClr val="000000"/>
                </a:solidFill>
                <a:effectLst/>
                <a:uFillTx/>
                <a:latin typeface="Times New Roman"/>
              </a:defRPr>
            </a:lvl1pPr>
          </a:lstStyle>
          <a:p>
            <a:pPr indent="0" algn="ctr">
              <a:lnSpc>
                <a:spcPct val="100000"/>
              </a:lnSpc>
              <a:buNone/>
              <a:tabLst>
                <a:tab algn="l" pos="0"/>
              </a:tabLst>
            </a:pPr>
            <a:r>
              <a:rPr b="0" lang="en-US" sz="1400" strike="noStrike" u="none">
                <a:solidFill>
                  <a:srgbClr val="000000"/>
                </a:solidFill>
                <a:effectLst/>
                <a:uFillTx/>
                <a:latin typeface="Times New Roman"/>
              </a:rPr>
              <a:t>&lt;footer&gt;</a:t>
            </a:r>
            <a:endParaRPr b="0" lang="en-US" sz="1400" strike="noStrike" u="none">
              <a:solidFill>
                <a:srgbClr val="000000"/>
              </a:solidFill>
              <a:effectLst/>
              <a:uFillTx/>
              <a:latin typeface="Times New Roman"/>
            </a:endParaRPr>
          </a:p>
        </p:txBody>
      </p:sp>
      <p:sp>
        <p:nvSpPr>
          <p:cNvPr id="55" name="PlaceHolder 8"/>
          <p:cNvSpPr>
            <a:spLocks noGrp="1"/>
          </p:cNvSpPr>
          <p:nvPr>
            <p:ph type="sldNum" idx="30"/>
          </p:nvPr>
        </p:nvSpPr>
        <p:spPr>
          <a:xfrm>
            <a:off x="6553080" y="6356520"/>
            <a:ext cx="2133000" cy="36432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0" lang="fr-FR" sz="1200" strike="noStrike" u="none">
                <a:solidFill>
                  <a:schemeClr val="dk1">
                    <a:tint val="75000"/>
                  </a:schemeClr>
                </a:solidFill>
                <a:effectLst/>
                <a:uFillTx/>
                <a:latin typeface="Calibri"/>
              </a:defRPr>
            </a:lvl1pPr>
          </a:lstStyle>
          <a:p>
            <a:pPr indent="0" algn="r" defTabSz="914400">
              <a:lnSpc>
                <a:spcPct val="100000"/>
              </a:lnSpc>
              <a:buNone/>
              <a:tabLst>
                <a:tab algn="l" pos="0"/>
              </a:tabLst>
            </a:pPr>
            <a:fld id="{7662A094-399C-4482-892D-1D3E65186103}" type="slidenum">
              <a:rPr b="0" lang="fr-FR" sz="1200" strike="noStrike" u="none">
                <a:solidFill>
                  <a:schemeClr val="dk1">
                    <a:tint val="75000"/>
                  </a:schemeClr>
                </a:solidFill>
                <a:effectLst/>
                <a:uFillTx/>
                <a:latin typeface="Calibri"/>
              </a:rPr>
              <a:t>&lt;number&gt;</a:t>
            </a:fld>
            <a:endParaRPr b="0" lang="en-US" sz="1200" strike="noStrike" u="none">
              <a:solidFill>
                <a:srgbClr val="000000"/>
              </a:solidFill>
              <a:effectLst/>
              <a:uFillTx/>
              <a:latin typeface="Times New Roman"/>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re seul">
    <p:bg>
      <p:bgPr>
        <a:blipFill rotWithShape="0">
          <a:blip r:embed="rId2"/>
          <a:stretch/>
        </a:blipFill>
      </p:bgPr>
    </p:bg>
    <p:spTree>
      <p:nvGrpSpPr>
        <p:cNvPr id="1" name=""/>
        <p:cNvGrpSpPr/>
        <p:nvPr/>
      </p:nvGrpSpPr>
      <p:grpSpPr>
        <a:xfrm>
          <a:off x="0" y="0"/>
          <a:ext cx="0" cy="0"/>
          <a:chOff x="0" y="0"/>
          <a:chExt cx="0" cy="0"/>
        </a:xfrm>
      </p:grpSpPr>
      <p:sp>
        <p:nvSpPr>
          <p:cNvPr id="56" name="PlaceHolder 1"/>
          <p:cNvSpPr>
            <a:spLocks noGrp="1"/>
          </p:cNvSpPr>
          <p:nvPr>
            <p:ph type="title"/>
          </p:nvPr>
        </p:nvSpPr>
        <p:spPr>
          <a:xfrm>
            <a:off x="457200" y="274680"/>
            <a:ext cx="8228880" cy="1142280"/>
          </a:xfrm>
          <a:prstGeom prst="rect">
            <a:avLst/>
          </a:prstGeom>
          <a:noFill/>
          <a:ln w="0">
            <a:noFill/>
          </a:ln>
        </p:spPr>
        <p:txBody>
          <a:bodyPr lIns="91440" rIns="91440" tIns="45720" bIns="45720" anchor="ctr">
            <a:noAutofit/>
          </a:bodyPr>
          <a:p>
            <a:pPr indent="0" algn="ctr" defTabSz="914400">
              <a:lnSpc>
                <a:spcPct val="100000"/>
              </a:lnSpc>
              <a:buNone/>
              <a:tabLst>
                <a:tab algn="l" pos="0"/>
              </a:tabLst>
            </a:pPr>
            <a:r>
              <a:rPr b="0" lang="fr-FR" sz="4400" strike="noStrike" u="none">
                <a:solidFill>
                  <a:schemeClr val="dk1"/>
                </a:solidFill>
                <a:effectLst/>
                <a:uFillTx/>
                <a:latin typeface="Calibri"/>
              </a:rPr>
              <a:t>Cliquez pour modifier le style du titre</a:t>
            </a:r>
            <a:endParaRPr b="0" lang="en-US" sz="4400" strike="noStrike" u="none">
              <a:solidFill>
                <a:srgbClr val="000000"/>
              </a:solidFill>
              <a:effectLst/>
              <a:uFillTx/>
              <a:latin typeface="Arial"/>
            </a:endParaRPr>
          </a:p>
        </p:txBody>
      </p:sp>
      <p:sp>
        <p:nvSpPr>
          <p:cNvPr id="57" name="PlaceHolder 2"/>
          <p:cNvSpPr>
            <a:spLocks noGrp="1"/>
          </p:cNvSpPr>
          <p:nvPr>
            <p:ph type="dt" idx="31"/>
          </p:nvPr>
        </p:nvSpPr>
        <p:spPr>
          <a:xfrm>
            <a:off x="457200" y="6356520"/>
            <a:ext cx="2133000" cy="364320"/>
          </a:xfrm>
          <a:prstGeom prst="rect">
            <a:avLst/>
          </a:prstGeom>
          <a:noFill/>
          <a:ln w="0">
            <a:noFill/>
          </a:ln>
        </p:spPr>
        <p:txBody>
          <a:bodyPr lIns="91440" rIns="91440" tIns="45720" bIns="45720" anchor="ctr">
            <a:noAutofit/>
          </a:bodyPr>
          <a:lstStyle>
            <a:lvl1pPr indent="0" defTabSz="914400">
              <a:lnSpc>
                <a:spcPct val="100000"/>
              </a:lnSpc>
              <a:buNone/>
              <a:tabLst>
                <a:tab algn="l" pos="0"/>
              </a:tabLst>
              <a:defRPr b="0" lang="fr-FR" sz="1200" strike="noStrike" u="none">
                <a:solidFill>
                  <a:schemeClr val="dk1">
                    <a:tint val="75000"/>
                  </a:schemeClr>
                </a:solidFill>
                <a:effectLst/>
                <a:uFillTx/>
                <a:latin typeface="Calibri"/>
              </a:defRPr>
            </a:lvl1pPr>
          </a:lstStyle>
          <a:p>
            <a:pPr indent="0" defTabSz="914400">
              <a:lnSpc>
                <a:spcPct val="100000"/>
              </a:lnSpc>
              <a:buNone/>
              <a:tabLst>
                <a:tab algn="l" pos="0"/>
              </a:tabLst>
            </a:pPr>
            <a:r>
              <a:rPr b="0" lang="fr-FR" sz="1200" strike="noStrike" u="none">
                <a:solidFill>
                  <a:schemeClr val="dk1">
                    <a:tint val="75000"/>
                  </a:schemeClr>
                </a:solidFill>
                <a:effectLst/>
                <a:uFillTx/>
                <a:latin typeface="Calibri"/>
              </a:rPr>
              <a:t>&lt;date/time&gt;</a:t>
            </a:r>
            <a:endParaRPr b="0" lang="en-US" sz="1200" strike="noStrike" u="none">
              <a:solidFill>
                <a:srgbClr val="000000"/>
              </a:solidFill>
              <a:effectLst/>
              <a:uFillTx/>
              <a:latin typeface="Times New Roman"/>
            </a:endParaRPr>
          </a:p>
        </p:txBody>
      </p:sp>
      <p:sp>
        <p:nvSpPr>
          <p:cNvPr id="58" name="PlaceHolder 3"/>
          <p:cNvSpPr>
            <a:spLocks noGrp="1"/>
          </p:cNvSpPr>
          <p:nvPr>
            <p:ph type="ftr" idx="32"/>
          </p:nvPr>
        </p:nvSpPr>
        <p:spPr>
          <a:xfrm>
            <a:off x="3124080" y="6356520"/>
            <a:ext cx="2894760" cy="36432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en-US" sz="1400" strike="noStrike" u="none">
                <a:solidFill>
                  <a:srgbClr val="000000"/>
                </a:solidFill>
                <a:effectLst/>
                <a:uFillTx/>
                <a:latin typeface="Times New Roman"/>
              </a:defRPr>
            </a:lvl1pPr>
          </a:lstStyle>
          <a:p>
            <a:pPr indent="0" algn="ctr">
              <a:lnSpc>
                <a:spcPct val="100000"/>
              </a:lnSpc>
              <a:buNone/>
              <a:tabLst>
                <a:tab algn="l" pos="0"/>
              </a:tabLst>
            </a:pPr>
            <a:r>
              <a:rPr b="0" lang="en-US" sz="1400" strike="noStrike" u="none">
                <a:solidFill>
                  <a:srgbClr val="000000"/>
                </a:solidFill>
                <a:effectLst/>
                <a:uFillTx/>
                <a:latin typeface="Times New Roman"/>
              </a:rPr>
              <a:t>&lt;footer&gt;</a:t>
            </a:r>
            <a:endParaRPr b="0" lang="en-US" sz="1400" strike="noStrike" u="none">
              <a:solidFill>
                <a:srgbClr val="000000"/>
              </a:solidFill>
              <a:effectLst/>
              <a:uFillTx/>
              <a:latin typeface="Times New Roman"/>
            </a:endParaRPr>
          </a:p>
        </p:txBody>
      </p:sp>
      <p:sp>
        <p:nvSpPr>
          <p:cNvPr id="59" name="PlaceHolder 4"/>
          <p:cNvSpPr>
            <a:spLocks noGrp="1"/>
          </p:cNvSpPr>
          <p:nvPr>
            <p:ph type="sldNum" idx="33"/>
          </p:nvPr>
        </p:nvSpPr>
        <p:spPr>
          <a:xfrm>
            <a:off x="6553080" y="6356520"/>
            <a:ext cx="2133000" cy="36432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0" lang="fr-FR" sz="1200" strike="noStrike" u="none">
                <a:solidFill>
                  <a:schemeClr val="dk1">
                    <a:tint val="75000"/>
                  </a:schemeClr>
                </a:solidFill>
                <a:effectLst/>
                <a:uFillTx/>
                <a:latin typeface="Calibri"/>
              </a:defRPr>
            </a:lvl1pPr>
          </a:lstStyle>
          <a:p>
            <a:pPr indent="0" algn="r" defTabSz="914400">
              <a:lnSpc>
                <a:spcPct val="100000"/>
              </a:lnSpc>
              <a:buNone/>
              <a:tabLst>
                <a:tab algn="l" pos="0"/>
              </a:tabLst>
            </a:pPr>
            <a:fld id="{825C0A96-9C16-4B58-85EF-2023DA60A6FF}" type="slidenum">
              <a:rPr b="0" lang="fr-FR" sz="1200" strike="noStrike" u="none">
                <a:solidFill>
                  <a:schemeClr val="dk1">
                    <a:tint val="75000"/>
                  </a:schemeClr>
                </a:solidFill>
                <a:effectLst/>
                <a:uFillTx/>
                <a:latin typeface="Calibri"/>
              </a:rPr>
              <a:t>&lt;number&gt;</a:t>
            </a:fld>
            <a:endParaRPr b="0" lang="en-US" sz="1200" strike="noStrike" u="none">
              <a:solidFill>
                <a:srgbClr val="000000"/>
              </a:solidFill>
              <a:effectLst/>
              <a:uFillTx/>
              <a:latin typeface="Times New Roman"/>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Contenu avec légende">
    <p:bg>
      <p:bgPr>
        <a:blipFill rotWithShape="0">
          <a:blip r:embed="rId2"/>
          <a:stretch/>
        </a:blipFill>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72880"/>
            <a:ext cx="3007440" cy="1161360"/>
          </a:xfrm>
          <a:prstGeom prst="rect">
            <a:avLst/>
          </a:prstGeom>
          <a:noFill/>
          <a:ln w="0">
            <a:noFill/>
          </a:ln>
        </p:spPr>
        <p:txBody>
          <a:bodyPr lIns="91440" rIns="91440" tIns="45720" bIns="45720" anchor="b">
            <a:noAutofit/>
          </a:bodyPr>
          <a:p>
            <a:pPr indent="0" defTabSz="914400">
              <a:lnSpc>
                <a:spcPct val="100000"/>
              </a:lnSpc>
              <a:buNone/>
              <a:tabLst>
                <a:tab algn="l" pos="0"/>
              </a:tabLst>
            </a:pPr>
            <a:r>
              <a:rPr b="1" lang="fr-FR" sz="2000" strike="noStrike" u="none">
                <a:solidFill>
                  <a:schemeClr val="dk1"/>
                </a:solidFill>
                <a:effectLst/>
                <a:uFillTx/>
                <a:latin typeface="Calibri"/>
              </a:rPr>
              <a:t>Cliquez pour modifier le style du titre</a:t>
            </a:r>
            <a:endParaRPr b="0" lang="en-US" sz="2000" strike="noStrike" u="none">
              <a:solidFill>
                <a:srgbClr val="000000"/>
              </a:solidFill>
              <a:effectLst/>
              <a:uFillTx/>
              <a:latin typeface="Arial"/>
            </a:endParaRPr>
          </a:p>
        </p:txBody>
      </p:sp>
      <p:sp>
        <p:nvSpPr>
          <p:cNvPr id="6" name="PlaceHolder 2"/>
          <p:cNvSpPr>
            <a:spLocks noGrp="1"/>
          </p:cNvSpPr>
          <p:nvPr>
            <p:ph type="body"/>
          </p:nvPr>
        </p:nvSpPr>
        <p:spPr>
          <a:xfrm>
            <a:off x="3575160" y="272880"/>
            <a:ext cx="5110920" cy="5852520"/>
          </a:xfrm>
          <a:prstGeom prst="rect">
            <a:avLst/>
          </a:prstGeom>
          <a:noFill/>
          <a:ln w="0">
            <a:noFill/>
          </a:ln>
        </p:spPr>
        <p:txBody>
          <a:bodyPr lIns="91440" rIns="91440" tIns="45720" bIns="45720" anchor="t">
            <a:noAutofit/>
          </a:bodyPr>
          <a:p>
            <a:pPr marL="343080" indent="-343080" defTabSz="914400">
              <a:lnSpc>
                <a:spcPct val="100000"/>
              </a:lnSpc>
              <a:spcBef>
                <a:spcPts val="641"/>
              </a:spcBef>
              <a:buClr>
                <a:srgbClr val="000000"/>
              </a:buClr>
              <a:buFont typeface="Arial"/>
              <a:buChar char="•"/>
            </a:pPr>
            <a:r>
              <a:rPr b="0" lang="fr-FR" sz="3200" strike="noStrike" u="none">
                <a:solidFill>
                  <a:schemeClr val="dk1"/>
                </a:solidFill>
                <a:effectLst/>
                <a:uFillTx/>
                <a:latin typeface="Calibri"/>
              </a:rPr>
              <a:t>Cliquez pour modifier les styles du texte du masque</a:t>
            </a:r>
            <a:endParaRPr b="0" lang="en-US" sz="3200" strike="noStrike" u="none">
              <a:solidFill>
                <a:srgbClr val="000000"/>
              </a:solidFill>
              <a:effectLst/>
              <a:uFillTx/>
              <a:latin typeface="Arial"/>
            </a:endParaRPr>
          </a:p>
          <a:p>
            <a:pPr lvl="1" marL="743040" indent="-285840" defTabSz="914400">
              <a:lnSpc>
                <a:spcPct val="100000"/>
              </a:lnSpc>
              <a:spcBef>
                <a:spcPts val="561"/>
              </a:spcBef>
              <a:buClr>
                <a:srgbClr val="000000"/>
              </a:buClr>
              <a:buFont typeface="Arial"/>
              <a:buChar char="–"/>
            </a:pPr>
            <a:r>
              <a:rPr b="0" lang="fr-FR" sz="2800" strike="noStrike" u="none">
                <a:solidFill>
                  <a:schemeClr val="dk1"/>
                </a:solidFill>
                <a:effectLst/>
                <a:uFillTx/>
                <a:latin typeface="Calibri"/>
              </a:rPr>
              <a:t>Deuxième niveau</a:t>
            </a:r>
            <a:endParaRPr b="0" lang="en-US" sz="2800" strike="noStrike" u="none">
              <a:solidFill>
                <a:srgbClr val="000000"/>
              </a:solidFill>
              <a:effectLst/>
              <a:uFillTx/>
              <a:latin typeface="Arial"/>
            </a:endParaRPr>
          </a:p>
          <a:p>
            <a:pPr lvl="2" marL="1143000" indent="-228600" defTabSz="914400">
              <a:lnSpc>
                <a:spcPct val="100000"/>
              </a:lnSpc>
              <a:spcBef>
                <a:spcPts val="479"/>
              </a:spcBef>
              <a:buClr>
                <a:srgbClr val="000000"/>
              </a:buClr>
              <a:buFont typeface="Arial"/>
              <a:buChar char="•"/>
            </a:pPr>
            <a:r>
              <a:rPr b="0" lang="fr-FR" sz="2400" strike="noStrike" u="none">
                <a:solidFill>
                  <a:schemeClr val="dk1"/>
                </a:solidFill>
                <a:effectLst/>
                <a:uFillTx/>
                <a:latin typeface="Calibri"/>
              </a:rPr>
              <a:t>Troisième niveau</a:t>
            </a:r>
            <a:endParaRPr b="0" lang="en-US" sz="2400" strike="noStrike" u="none">
              <a:solidFill>
                <a:srgbClr val="000000"/>
              </a:solidFill>
              <a:effectLst/>
              <a:uFillTx/>
              <a:latin typeface="Arial"/>
            </a:endParaRPr>
          </a:p>
          <a:p>
            <a:pPr lvl="3" marL="1600200" indent="-228600" defTabSz="914400">
              <a:lnSpc>
                <a:spcPct val="100000"/>
              </a:lnSpc>
              <a:spcBef>
                <a:spcPts val="400"/>
              </a:spcBef>
              <a:buClr>
                <a:srgbClr val="000000"/>
              </a:buClr>
              <a:buFont typeface="Arial"/>
              <a:buChar char="–"/>
            </a:pPr>
            <a:r>
              <a:rPr b="0" lang="fr-FR" sz="2000" strike="noStrike" u="none">
                <a:solidFill>
                  <a:schemeClr val="dk1"/>
                </a:solidFill>
                <a:effectLst/>
                <a:uFillTx/>
                <a:latin typeface="Calibri"/>
              </a:rPr>
              <a:t>Quatrième niveau</a:t>
            </a:r>
            <a:endParaRPr b="0" lang="en-US" sz="2000" strike="noStrike" u="none">
              <a:solidFill>
                <a:srgbClr val="000000"/>
              </a:solidFill>
              <a:effectLst/>
              <a:uFillTx/>
              <a:latin typeface="Arial"/>
            </a:endParaRPr>
          </a:p>
          <a:p>
            <a:pPr lvl="4" marL="2057400" indent="-228600" defTabSz="914400">
              <a:lnSpc>
                <a:spcPct val="100000"/>
              </a:lnSpc>
              <a:spcBef>
                <a:spcPts val="400"/>
              </a:spcBef>
              <a:buClr>
                <a:srgbClr val="000000"/>
              </a:buClr>
              <a:buFont typeface="Arial"/>
              <a:buChar char="»"/>
            </a:pPr>
            <a:r>
              <a:rPr b="0" lang="fr-FR" sz="2000" strike="noStrike" u="none">
                <a:solidFill>
                  <a:schemeClr val="dk1"/>
                </a:solidFill>
                <a:effectLst/>
                <a:uFillTx/>
                <a:latin typeface="Calibri"/>
              </a:rPr>
              <a:t>Cinquième niveau</a:t>
            </a:r>
            <a:endParaRPr b="0" lang="en-US" sz="2000" strike="noStrike" u="none">
              <a:solidFill>
                <a:srgbClr val="000000"/>
              </a:solidFill>
              <a:effectLst/>
              <a:uFillTx/>
              <a:latin typeface="Arial"/>
            </a:endParaRPr>
          </a:p>
        </p:txBody>
      </p:sp>
      <p:sp>
        <p:nvSpPr>
          <p:cNvPr id="7" name="PlaceHolder 3"/>
          <p:cNvSpPr>
            <a:spLocks noGrp="1"/>
          </p:cNvSpPr>
          <p:nvPr>
            <p:ph type="body"/>
          </p:nvPr>
        </p:nvSpPr>
        <p:spPr>
          <a:xfrm>
            <a:off x="457200" y="1434960"/>
            <a:ext cx="3007440" cy="4690440"/>
          </a:xfrm>
          <a:prstGeom prst="rect">
            <a:avLst/>
          </a:prstGeom>
          <a:noFill/>
          <a:ln w="0">
            <a:noFill/>
          </a:ln>
        </p:spPr>
        <p:txBody>
          <a:bodyPr lIns="91440" rIns="91440" tIns="45720" bIns="45720" anchor="t">
            <a:noAutofit/>
          </a:bodyPr>
          <a:p>
            <a:pPr indent="0" defTabSz="914400">
              <a:lnSpc>
                <a:spcPct val="100000"/>
              </a:lnSpc>
              <a:spcBef>
                <a:spcPts val="281"/>
              </a:spcBef>
              <a:buNone/>
              <a:tabLst>
                <a:tab algn="l" pos="0"/>
              </a:tabLst>
            </a:pPr>
            <a:r>
              <a:rPr b="0" lang="fr-FR" sz="1400" strike="noStrike" u="none">
                <a:solidFill>
                  <a:schemeClr val="dk1"/>
                </a:solidFill>
                <a:effectLst/>
                <a:uFillTx/>
                <a:latin typeface="Calibri"/>
              </a:rPr>
              <a:t>Cliquez pour modifier les styles du texte du masque</a:t>
            </a:r>
            <a:endParaRPr b="0" lang="en-US" sz="1400" strike="noStrike" u="none">
              <a:solidFill>
                <a:srgbClr val="000000"/>
              </a:solidFill>
              <a:effectLst/>
              <a:uFillTx/>
              <a:latin typeface="Arial"/>
            </a:endParaRPr>
          </a:p>
        </p:txBody>
      </p:sp>
      <p:sp>
        <p:nvSpPr>
          <p:cNvPr id="8" name="PlaceHolder 4"/>
          <p:cNvSpPr>
            <a:spLocks noGrp="1"/>
          </p:cNvSpPr>
          <p:nvPr>
            <p:ph type="dt" idx="4"/>
          </p:nvPr>
        </p:nvSpPr>
        <p:spPr>
          <a:xfrm>
            <a:off x="457200" y="6356520"/>
            <a:ext cx="2133000" cy="364320"/>
          </a:xfrm>
          <a:prstGeom prst="rect">
            <a:avLst/>
          </a:prstGeom>
          <a:noFill/>
          <a:ln w="0">
            <a:noFill/>
          </a:ln>
        </p:spPr>
        <p:txBody>
          <a:bodyPr lIns="91440" rIns="91440" tIns="45720" bIns="45720" anchor="ctr">
            <a:noAutofit/>
          </a:bodyPr>
          <a:lstStyle>
            <a:lvl1pPr indent="0" defTabSz="914400">
              <a:lnSpc>
                <a:spcPct val="100000"/>
              </a:lnSpc>
              <a:buNone/>
              <a:tabLst>
                <a:tab algn="l" pos="0"/>
              </a:tabLst>
              <a:defRPr b="0" lang="fr-FR" sz="1200" strike="noStrike" u="none">
                <a:solidFill>
                  <a:schemeClr val="dk1">
                    <a:tint val="75000"/>
                  </a:schemeClr>
                </a:solidFill>
                <a:effectLst/>
                <a:uFillTx/>
                <a:latin typeface="Calibri"/>
              </a:defRPr>
            </a:lvl1pPr>
          </a:lstStyle>
          <a:p>
            <a:pPr indent="0" defTabSz="914400">
              <a:lnSpc>
                <a:spcPct val="100000"/>
              </a:lnSpc>
              <a:buNone/>
              <a:tabLst>
                <a:tab algn="l" pos="0"/>
              </a:tabLst>
            </a:pPr>
            <a:r>
              <a:rPr b="0" lang="fr-FR" sz="1200" strike="noStrike" u="none">
                <a:solidFill>
                  <a:schemeClr val="dk1">
                    <a:tint val="75000"/>
                  </a:schemeClr>
                </a:solidFill>
                <a:effectLst/>
                <a:uFillTx/>
                <a:latin typeface="Calibri"/>
              </a:rPr>
              <a:t>&lt;date/time&gt;</a:t>
            </a:r>
            <a:endParaRPr b="0" lang="en-US" sz="1200" strike="noStrike" u="none">
              <a:solidFill>
                <a:srgbClr val="000000"/>
              </a:solidFill>
              <a:effectLst/>
              <a:uFillTx/>
              <a:latin typeface="Times New Roman"/>
            </a:endParaRPr>
          </a:p>
        </p:txBody>
      </p:sp>
      <p:sp>
        <p:nvSpPr>
          <p:cNvPr id="9" name="PlaceHolder 5"/>
          <p:cNvSpPr>
            <a:spLocks noGrp="1"/>
          </p:cNvSpPr>
          <p:nvPr>
            <p:ph type="ftr" idx="5"/>
          </p:nvPr>
        </p:nvSpPr>
        <p:spPr>
          <a:xfrm>
            <a:off x="3124080" y="6356520"/>
            <a:ext cx="2894760" cy="36432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en-US" sz="1400" strike="noStrike" u="none">
                <a:solidFill>
                  <a:srgbClr val="000000"/>
                </a:solidFill>
                <a:effectLst/>
                <a:uFillTx/>
                <a:latin typeface="Times New Roman"/>
              </a:defRPr>
            </a:lvl1pPr>
          </a:lstStyle>
          <a:p>
            <a:pPr indent="0" algn="ctr">
              <a:lnSpc>
                <a:spcPct val="100000"/>
              </a:lnSpc>
              <a:buNone/>
              <a:tabLst>
                <a:tab algn="l" pos="0"/>
              </a:tabLst>
            </a:pPr>
            <a:r>
              <a:rPr b="0" lang="en-US" sz="1400" strike="noStrike" u="none">
                <a:solidFill>
                  <a:srgbClr val="000000"/>
                </a:solidFill>
                <a:effectLst/>
                <a:uFillTx/>
                <a:latin typeface="Times New Roman"/>
              </a:rPr>
              <a:t>&lt;footer&gt;</a:t>
            </a:r>
            <a:endParaRPr b="0" lang="en-US" sz="1400" strike="noStrike" u="none">
              <a:solidFill>
                <a:srgbClr val="000000"/>
              </a:solidFill>
              <a:effectLst/>
              <a:uFillTx/>
              <a:latin typeface="Times New Roman"/>
            </a:endParaRPr>
          </a:p>
        </p:txBody>
      </p:sp>
      <p:sp>
        <p:nvSpPr>
          <p:cNvPr id="10" name="PlaceHolder 6"/>
          <p:cNvSpPr>
            <a:spLocks noGrp="1"/>
          </p:cNvSpPr>
          <p:nvPr>
            <p:ph type="sldNum" idx="6"/>
          </p:nvPr>
        </p:nvSpPr>
        <p:spPr>
          <a:xfrm>
            <a:off x="6553080" y="6356520"/>
            <a:ext cx="2133000" cy="36432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0" lang="fr-FR" sz="1200" strike="noStrike" u="none">
                <a:solidFill>
                  <a:schemeClr val="dk1">
                    <a:tint val="75000"/>
                  </a:schemeClr>
                </a:solidFill>
                <a:effectLst/>
                <a:uFillTx/>
                <a:latin typeface="Calibri"/>
              </a:defRPr>
            </a:lvl1pPr>
          </a:lstStyle>
          <a:p>
            <a:pPr indent="0" algn="r" defTabSz="914400">
              <a:lnSpc>
                <a:spcPct val="100000"/>
              </a:lnSpc>
              <a:buNone/>
              <a:tabLst>
                <a:tab algn="l" pos="0"/>
              </a:tabLst>
            </a:pPr>
            <a:fld id="{4ACAF98C-09F9-438F-89D2-9B459758B832}" type="slidenum">
              <a:rPr b="0" lang="fr-FR" sz="1200" strike="noStrike" u="none">
                <a:solidFill>
                  <a:schemeClr val="dk1">
                    <a:tint val="75000"/>
                  </a:schemeClr>
                </a:solidFill>
                <a:effectLst/>
                <a:uFillTx/>
                <a:latin typeface="Calibri"/>
              </a:rPr>
              <a:t>&lt;number&gt;</a:t>
            </a:fld>
            <a:endParaRPr b="0" lang="en-US" sz="1200" strike="noStrike" u="none">
              <a:solidFill>
                <a:srgbClr val="000000"/>
              </a:solidFill>
              <a:effectLst/>
              <a:uFillTx/>
              <a:latin typeface="Times New Roman"/>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Image avec légende">
    <p:bg>
      <p:bgPr>
        <a:blipFill rotWithShape="0">
          <a:blip r:embed="rId2"/>
          <a:stretch/>
        </a:blipFill>
      </p:bgPr>
    </p:bg>
    <p:spTree>
      <p:nvGrpSpPr>
        <p:cNvPr id="1" name=""/>
        <p:cNvGrpSpPr/>
        <p:nvPr/>
      </p:nvGrpSpPr>
      <p:grpSpPr>
        <a:xfrm>
          <a:off x="0" y="0"/>
          <a:ext cx="0" cy="0"/>
          <a:chOff x="0" y="0"/>
          <a:chExt cx="0" cy="0"/>
        </a:xfrm>
      </p:grpSpPr>
      <p:sp>
        <p:nvSpPr>
          <p:cNvPr id="11" name="PlaceHolder 1"/>
          <p:cNvSpPr>
            <a:spLocks noGrp="1"/>
          </p:cNvSpPr>
          <p:nvPr>
            <p:ph type="title"/>
          </p:nvPr>
        </p:nvSpPr>
        <p:spPr>
          <a:xfrm>
            <a:off x="1792440" y="4800600"/>
            <a:ext cx="5485680" cy="565920"/>
          </a:xfrm>
          <a:prstGeom prst="rect">
            <a:avLst/>
          </a:prstGeom>
          <a:noFill/>
          <a:ln w="0">
            <a:noFill/>
          </a:ln>
        </p:spPr>
        <p:txBody>
          <a:bodyPr lIns="91440" rIns="91440" tIns="45720" bIns="45720" anchor="b">
            <a:noAutofit/>
          </a:bodyPr>
          <a:p>
            <a:pPr indent="0" defTabSz="914400">
              <a:lnSpc>
                <a:spcPct val="100000"/>
              </a:lnSpc>
              <a:buNone/>
              <a:tabLst>
                <a:tab algn="l" pos="0"/>
              </a:tabLst>
            </a:pPr>
            <a:r>
              <a:rPr b="1" lang="fr-FR" sz="2000" strike="noStrike" u="none">
                <a:solidFill>
                  <a:schemeClr val="dk1"/>
                </a:solidFill>
                <a:effectLst/>
                <a:uFillTx/>
                <a:latin typeface="Calibri"/>
              </a:rPr>
              <a:t>Cliquez pour modifier le style du titre</a:t>
            </a:r>
            <a:endParaRPr b="0" lang="en-US" sz="2000" strike="noStrike" u="none">
              <a:solidFill>
                <a:srgbClr val="000000"/>
              </a:solidFill>
              <a:effectLst/>
              <a:uFillTx/>
              <a:latin typeface="Arial"/>
            </a:endParaRPr>
          </a:p>
        </p:txBody>
      </p:sp>
      <p:sp>
        <p:nvSpPr>
          <p:cNvPr id="12" name="PlaceHolder 2"/>
          <p:cNvSpPr>
            <a:spLocks noGrp="1"/>
          </p:cNvSpPr>
          <p:nvPr>
            <p:ph type="body"/>
          </p:nvPr>
        </p:nvSpPr>
        <p:spPr>
          <a:xfrm>
            <a:off x="1792440" y="612720"/>
            <a:ext cx="5485680" cy="4114080"/>
          </a:xfrm>
          <a:prstGeom prst="rect">
            <a:avLst/>
          </a:prstGeom>
          <a:noFill/>
          <a:ln w="0">
            <a:noFill/>
          </a:ln>
        </p:spPr>
        <p:txBody>
          <a:bodyPr lIns="90000" rIns="90000" tIns="45000" bIns="45000" anchor="t">
            <a:noAutofit/>
          </a:bodyPr>
          <a:p>
            <a:pPr marL="432000" indent="-324000">
              <a:lnSpc>
                <a:spcPct val="100000"/>
              </a:lnSpc>
              <a:spcBef>
                <a:spcPts val="1417"/>
              </a:spcBef>
              <a:buClr>
                <a:srgbClr val="000000"/>
              </a:buClr>
              <a:buSzPct val="45000"/>
              <a:buFont typeface="Wingdings" charset="2"/>
              <a:buChar char=""/>
            </a:pPr>
            <a:r>
              <a:rPr b="0" lang="fr-FR" sz="3200" strike="noStrike" u="none">
                <a:solidFill>
                  <a:schemeClr val="dk1"/>
                </a:solidFill>
                <a:effectLst/>
                <a:uFillTx/>
                <a:latin typeface="Calibri"/>
              </a:rPr>
              <a:t>Click to edit the outline text format</a:t>
            </a:r>
            <a:endParaRPr b="0" lang="en-US" sz="3200" strike="noStrike" u="none">
              <a:solidFill>
                <a:srgbClr val="000000"/>
              </a:solidFill>
              <a:effectLst/>
              <a:uFillTx/>
              <a:latin typeface="Arial"/>
            </a:endParaRPr>
          </a:p>
          <a:p>
            <a:pPr lvl="1" marL="864000" indent="-324000">
              <a:lnSpc>
                <a:spcPct val="100000"/>
              </a:lnSpc>
              <a:spcBef>
                <a:spcPts val="1134"/>
              </a:spcBef>
              <a:buClr>
                <a:srgbClr val="000000"/>
              </a:buClr>
              <a:buSzPct val="75000"/>
              <a:buFont typeface="Symbol" charset="2"/>
              <a:buChar char=""/>
            </a:pPr>
            <a:r>
              <a:rPr b="0" lang="fr-FR" sz="3200" strike="noStrike" u="none">
                <a:solidFill>
                  <a:schemeClr val="dk1"/>
                </a:solidFill>
                <a:effectLst/>
                <a:uFillTx/>
                <a:latin typeface="Calibri"/>
              </a:rPr>
              <a:t>Second Outline Level</a:t>
            </a:r>
            <a:endParaRPr b="0" lang="en-US" sz="3200" strike="noStrike" u="none">
              <a:solidFill>
                <a:srgbClr val="000000"/>
              </a:solidFill>
              <a:effectLst/>
              <a:uFillTx/>
              <a:latin typeface="Arial"/>
            </a:endParaRPr>
          </a:p>
          <a:p>
            <a:pPr lvl="2" marL="1296000" indent="-288000">
              <a:lnSpc>
                <a:spcPct val="100000"/>
              </a:lnSpc>
              <a:spcBef>
                <a:spcPts val="850"/>
              </a:spcBef>
              <a:buClr>
                <a:srgbClr val="000000"/>
              </a:buClr>
              <a:buSzPct val="45000"/>
              <a:buFont typeface="Wingdings" charset="2"/>
              <a:buChar char=""/>
            </a:pPr>
            <a:r>
              <a:rPr b="0" lang="fr-FR" sz="3200" strike="noStrike" u="none">
                <a:solidFill>
                  <a:schemeClr val="dk1"/>
                </a:solidFill>
                <a:effectLst/>
                <a:uFillTx/>
                <a:latin typeface="Calibri"/>
              </a:rPr>
              <a:t>Third Outline Level</a:t>
            </a:r>
            <a:endParaRPr b="0" lang="en-US" sz="3200" strike="noStrike" u="none">
              <a:solidFill>
                <a:srgbClr val="000000"/>
              </a:solidFill>
              <a:effectLst/>
              <a:uFillTx/>
              <a:latin typeface="Arial"/>
            </a:endParaRPr>
          </a:p>
          <a:p>
            <a:pPr lvl="3" marL="1728000" indent="-216000">
              <a:lnSpc>
                <a:spcPct val="100000"/>
              </a:lnSpc>
              <a:spcBef>
                <a:spcPts val="567"/>
              </a:spcBef>
              <a:buClr>
                <a:srgbClr val="000000"/>
              </a:buClr>
              <a:buSzPct val="75000"/>
              <a:buFont typeface="Symbol" charset="2"/>
              <a:buChar char=""/>
            </a:pPr>
            <a:r>
              <a:rPr b="0" lang="fr-FR" sz="3200" strike="noStrike" u="none">
                <a:solidFill>
                  <a:schemeClr val="dk1"/>
                </a:solidFill>
                <a:effectLst/>
                <a:uFillTx/>
                <a:latin typeface="Calibri"/>
              </a:rPr>
              <a:t>Fourth Outline Level</a:t>
            </a:r>
            <a:endParaRPr b="0" lang="en-US" sz="3200" strike="noStrike" u="none">
              <a:solidFill>
                <a:srgbClr val="000000"/>
              </a:solidFill>
              <a:effectLst/>
              <a:uFillTx/>
              <a:latin typeface="Arial"/>
            </a:endParaRPr>
          </a:p>
          <a:p>
            <a:pPr lvl="4" marL="2160000" indent="-216000">
              <a:lnSpc>
                <a:spcPct val="100000"/>
              </a:lnSpc>
              <a:spcBef>
                <a:spcPts val="283"/>
              </a:spcBef>
              <a:buClr>
                <a:srgbClr val="000000"/>
              </a:buClr>
              <a:buSzPct val="45000"/>
              <a:buFont typeface="Wingdings" charset="2"/>
              <a:buChar char=""/>
            </a:pPr>
            <a:r>
              <a:rPr b="0" lang="fr-FR" sz="3200" strike="noStrike" u="none">
                <a:solidFill>
                  <a:schemeClr val="dk1"/>
                </a:solidFill>
                <a:effectLst/>
                <a:uFillTx/>
                <a:latin typeface="Calibri"/>
              </a:rPr>
              <a:t>Fifth Outline Level</a:t>
            </a:r>
            <a:endParaRPr b="0" lang="en-US" sz="3200" strike="noStrike" u="none">
              <a:solidFill>
                <a:srgbClr val="000000"/>
              </a:solidFill>
              <a:effectLst/>
              <a:uFillTx/>
              <a:latin typeface="Arial"/>
            </a:endParaRPr>
          </a:p>
          <a:p>
            <a:pPr lvl="5" marL="2592000" indent="-216000">
              <a:lnSpc>
                <a:spcPct val="100000"/>
              </a:lnSpc>
              <a:spcBef>
                <a:spcPts val="283"/>
              </a:spcBef>
              <a:buClr>
                <a:srgbClr val="000000"/>
              </a:buClr>
              <a:buSzPct val="45000"/>
              <a:buFont typeface="Wingdings" charset="2"/>
              <a:buChar char=""/>
            </a:pPr>
            <a:r>
              <a:rPr b="0" lang="fr-FR" sz="3200" strike="noStrike" u="none">
                <a:solidFill>
                  <a:schemeClr val="dk1"/>
                </a:solidFill>
                <a:effectLst/>
                <a:uFillTx/>
                <a:latin typeface="Calibri"/>
              </a:rPr>
              <a:t>Sixth Outline Level</a:t>
            </a:r>
            <a:endParaRPr b="0" lang="en-US" sz="3200" strike="noStrike" u="none">
              <a:solidFill>
                <a:srgbClr val="000000"/>
              </a:solidFill>
              <a:effectLst/>
              <a:uFillTx/>
              <a:latin typeface="Arial"/>
            </a:endParaRPr>
          </a:p>
          <a:p>
            <a:pPr lvl="6" marL="3024000" indent="-216000">
              <a:lnSpc>
                <a:spcPct val="100000"/>
              </a:lnSpc>
              <a:spcBef>
                <a:spcPts val="283"/>
              </a:spcBef>
              <a:buClr>
                <a:srgbClr val="000000"/>
              </a:buClr>
              <a:buSzPct val="45000"/>
              <a:buFont typeface="Wingdings" charset="2"/>
              <a:buChar char=""/>
            </a:pPr>
            <a:r>
              <a:rPr b="0" lang="fr-FR" sz="3200" strike="noStrike" u="none">
                <a:solidFill>
                  <a:schemeClr val="dk1"/>
                </a:solidFill>
                <a:effectLst/>
                <a:uFillTx/>
                <a:latin typeface="Calibri"/>
              </a:rPr>
              <a:t>Seventh Outline Level</a:t>
            </a:r>
            <a:endParaRPr b="0" lang="en-US" sz="3200" strike="noStrike" u="none">
              <a:solidFill>
                <a:srgbClr val="000000"/>
              </a:solidFill>
              <a:effectLst/>
              <a:uFillTx/>
              <a:latin typeface="Arial"/>
            </a:endParaRPr>
          </a:p>
        </p:txBody>
      </p:sp>
      <p:sp>
        <p:nvSpPr>
          <p:cNvPr id="13" name="PlaceHolder 3"/>
          <p:cNvSpPr>
            <a:spLocks noGrp="1"/>
          </p:cNvSpPr>
          <p:nvPr>
            <p:ph type="body"/>
          </p:nvPr>
        </p:nvSpPr>
        <p:spPr>
          <a:xfrm>
            <a:off x="1792440" y="5367240"/>
            <a:ext cx="5485680" cy="804240"/>
          </a:xfrm>
          <a:prstGeom prst="rect">
            <a:avLst/>
          </a:prstGeom>
          <a:noFill/>
          <a:ln w="0">
            <a:noFill/>
          </a:ln>
        </p:spPr>
        <p:txBody>
          <a:bodyPr lIns="91440" rIns="91440" tIns="45720" bIns="45720" anchor="t">
            <a:noAutofit/>
          </a:bodyPr>
          <a:p>
            <a:pPr indent="0" defTabSz="914400">
              <a:lnSpc>
                <a:spcPct val="100000"/>
              </a:lnSpc>
              <a:spcBef>
                <a:spcPts val="281"/>
              </a:spcBef>
              <a:buNone/>
              <a:tabLst>
                <a:tab algn="l" pos="0"/>
              </a:tabLst>
            </a:pPr>
            <a:r>
              <a:rPr b="0" lang="fr-FR" sz="1400" strike="noStrike" u="none">
                <a:solidFill>
                  <a:schemeClr val="dk1"/>
                </a:solidFill>
                <a:effectLst/>
                <a:uFillTx/>
                <a:latin typeface="Calibri"/>
              </a:rPr>
              <a:t>Cliquez pour modifier les styles du texte du masque</a:t>
            </a:r>
            <a:endParaRPr b="0" lang="en-US" sz="1400" strike="noStrike" u="none">
              <a:solidFill>
                <a:srgbClr val="000000"/>
              </a:solidFill>
              <a:effectLst/>
              <a:uFillTx/>
              <a:latin typeface="Arial"/>
            </a:endParaRPr>
          </a:p>
        </p:txBody>
      </p:sp>
      <p:sp>
        <p:nvSpPr>
          <p:cNvPr id="14" name="PlaceHolder 4"/>
          <p:cNvSpPr>
            <a:spLocks noGrp="1"/>
          </p:cNvSpPr>
          <p:nvPr>
            <p:ph type="dt" idx="7"/>
          </p:nvPr>
        </p:nvSpPr>
        <p:spPr>
          <a:xfrm>
            <a:off x="457200" y="6356520"/>
            <a:ext cx="2133000" cy="364320"/>
          </a:xfrm>
          <a:prstGeom prst="rect">
            <a:avLst/>
          </a:prstGeom>
          <a:noFill/>
          <a:ln w="0">
            <a:noFill/>
          </a:ln>
        </p:spPr>
        <p:txBody>
          <a:bodyPr lIns="91440" rIns="91440" tIns="45720" bIns="45720" anchor="ctr">
            <a:noAutofit/>
          </a:bodyPr>
          <a:lstStyle>
            <a:lvl1pPr indent="0" defTabSz="914400">
              <a:lnSpc>
                <a:spcPct val="100000"/>
              </a:lnSpc>
              <a:buNone/>
              <a:tabLst>
                <a:tab algn="l" pos="0"/>
              </a:tabLst>
              <a:defRPr b="0" lang="fr-FR" sz="1200" strike="noStrike" u="none">
                <a:solidFill>
                  <a:schemeClr val="dk1">
                    <a:tint val="75000"/>
                  </a:schemeClr>
                </a:solidFill>
                <a:effectLst/>
                <a:uFillTx/>
                <a:latin typeface="Calibri"/>
              </a:defRPr>
            </a:lvl1pPr>
          </a:lstStyle>
          <a:p>
            <a:pPr indent="0" defTabSz="914400">
              <a:lnSpc>
                <a:spcPct val="100000"/>
              </a:lnSpc>
              <a:buNone/>
              <a:tabLst>
                <a:tab algn="l" pos="0"/>
              </a:tabLst>
            </a:pPr>
            <a:r>
              <a:rPr b="0" lang="fr-FR" sz="1200" strike="noStrike" u="none">
                <a:solidFill>
                  <a:schemeClr val="dk1">
                    <a:tint val="75000"/>
                  </a:schemeClr>
                </a:solidFill>
                <a:effectLst/>
                <a:uFillTx/>
                <a:latin typeface="Calibri"/>
              </a:rPr>
              <a:t>&lt;date/time&gt;</a:t>
            </a:r>
            <a:endParaRPr b="0" lang="en-US" sz="1200" strike="noStrike" u="none">
              <a:solidFill>
                <a:srgbClr val="000000"/>
              </a:solidFill>
              <a:effectLst/>
              <a:uFillTx/>
              <a:latin typeface="Times New Roman"/>
            </a:endParaRPr>
          </a:p>
        </p:txBody>
      </p:sp>
      <p:sp>
        <p:nvSpPr>
          <p:cNvPr id="15" name="PlaceHolder 5"/>
          <p:cNvSpPr>
            <a:spLocks noGrp="1"/>
          </p:cNvSpPr>
          <p:nvPr>
            <p:ph type="ftr" idx="8"/>
          </p:nvPr>
        </p:nvSpPr>
        <p:spPr>
          <a:xfrm>
            <a:off x="3124080" y="6356520"/>
            <a:ext cx="2894760" cy="36432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en-US" sz="1400" strike="noStrike" u="none">
                <a:solidFill>
                  <a:srgbClr val="000000"/>
                </a:solidFill>
                <a:effectLst/>
                <a:uFillTx/>
                <a:latin typeface="Times New Roman"/>
              </a:defRPr>
            </a:lvl1pPr>
          </a:lstStyle>
          <a:p>
            <a:pPr indent="0" algn="ctr">
              <a:lnSpc>
                <a:spcPct val="100000"/>
              </a:lnSpc>
              <a:buNone/>
              <a:tabLst>
                <a:tab algn="l" pos="0"/>
              </a:tabLst>
            </a:pPr>
            <a:r>
              <a:rPr b="0" lang="en-US" sz="1400" strike="noStrike" u="none">
                <a:solidFill>
                  <a:srgbClr val="000000"/>
                </a:solidFill>
                <a:effectLst/>
                <a:uFillTx/>
                <a:latin typeface="Times New Roman"/>
              </a:rPr>
              <a:t>&lt;footer&gt;</a:t>
            </a:r>
            <a:endParaRPr b="0" lang="en-US" sz="1400" strike="noStrike" u="none">
              <a:solidFill>
                <a:srgbClr val="000000"/>
              </a:solidFill>
              <a:effectLst/>
              <a:uFillTx/>
              <a:latin typeface="Times New Roman"/>
            </a:endParaRPr>
          </a:p>
        </p:txBody>
      </p:sp>
      <p:sp>
        <p:nvSpPr>
          <p:cNvPr id="16" name="PlaceHolder 6"/>
          <p:cNvSpPr>
            <a:spLocks noGrp="1"/>
          </p:cNvSpPr>
          <p:nvPr>
            <p:ph type="sldNum" idx="9"/>
          </p:nvPr>
        </p:nvSpPr>
        <p:spPr>
          <a:xfrm>
            <a:off x="6553080" y="6356520"/>
            <a:ext cx="2133000" cy="36432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0" lang="fr-FR" sz="1200" strike="noStrike" u="none">
                <a:solidFill>
                  <a:schemeClr val="dk1">
                    <a:tint val="75000"/>
                  </a:schemeClr>
                </a:solidFill>
                <a:effectLst/>
                <a:uFillTx/>
                <a:latin typeface="Calibri"/>
              </a:defRPr>
            </a:lvl1pPr>
          </a:lstStyle>
          <a:p>
            <a:pPr indent="0" algn="r" defTabSz="914400">
              <a:lnSpc>
                <a:spcPct val="100000"/>
              </a:lnSpc>
              <a:buNone/>
              <a:tabLst>
                <a:tab algn="l" pos="0"/>
              </a:tabLst>
            </a:pPr>
            <a:fld id="{4CA2208B-31C0-4EBF-91A4-3C123E10162B}" type="slidenum">
              <a:rPr b="0" lang="fr-FR" sz="1200" strike="noStrike" u="none">
                <a:solidFill>
                  <a:schemeClr val="dk1">
                    <a:tint val="75000"/>
                  </a:schemeClr>
                </a:solidFill>
                <a:effectLst/>
                <a:uFillTx/>
                <a:latin typeface="Calibri"/>
              </a:rPr>
              <a:t>&lt;number&gt;</a:t>
            </a:fld>
            <a:endParaRPr b="0" lang="en-US" sz="1200" strike="noStrike" u="none">
              <a:solidFill>
                <a:srgbClr val="000000"/>
              </a:solidFill>
              <a:effectLst/>
              <a:uFillTx/>
              <a:latin typeface="Times New Roman"/>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Diapositive de titre">
    <p:bg>
      <p:bgPr>
        <a:blipFill rotWithShape="0">
          <a:blip r:embed="rId2"/>
          <a:stretch/>
        </a:blipFill>
      </p:bgPr>
    </p:bg>
    <p:spTree>
      <p:nvGrpSpPr>
        <p:cNvPr id="1" name=""/>
        <p:cNvGrpSpPr/>
        <p:nvPr/>
      </p:nvGrpSpPr>
      <p:grpSpPr>
        <a:xfrm>
          <a:off x="0" y="0"/>
          <a:ext cx="0" cy="0"/>
          <a:chOff x="0" y="0"/>
          <a:chExt cx="0" cy="0"/>
        </a:xfrm>
      </p:grpSpPr>
      <p:sp>
        <p:nvSpPr>
          <p:cNvPr id="17" name="PlaceHolder 1"/>
          <p:cNvSpPr>
            <a:spLocks noGrp="1"/>
          </p:cNvSpPr>
          <p:nvPr>
            <p:ph type="title"/>
          </p:nvPr>
        </p:nvSpPr>
        <p:spPr>
          <a:xfrm>
            <a:off x="685800" y="2130480"/>
            <a:ext cx="7771680" cy="1469160"/>
          </a:xfrm>
          <a:prstGeom prst="rect">
            <a:avLst/>
          </a:prstGeom>
          <a:noFill/>
          <a:ln w="0">
            <a:noFill/>
          </a:ln>
        </p:spPr>
        <p:txBody>
          <a:bodyPr lIns="91440" rIns="91440" tIns="45720" bIns="45720" anchor="ctr">
            <a:noAutofit/>
          </a:bodyPr>
          <a:p>
            <a:pPr indent="0" algn="ctr" defTabSz="914400">
              <a:lnSpc>
                <a:spcPct val="100000"/>
              </a:lnSpc>
              <a:buNone/>
              <a:tabLst>
                <a:tab algn="l" pos="0"/>
              </a:tabLst>
            </a:pPr>
            <a:r>
              <a:rPr b="0" lang="fr-FR" sz="4400" strike="noStrike" u="none">
                <a:solidFill>
                  <a:schemeClr val="dk1"/>
                </a:solidFill>
                <a:effectLst/>
                <a:uFillTx/>
                <a:latin typeface="Calibri"/>
              </a:rPr>
              <a:t>Cliquez pour modifier le style du titre</a:t>
            </a:r>
            <a:endParaRPr b="0" lang="en-US" sz="4400" strike="noStrike" u="none">
              <a:solidFill>
                <a:srgbClr val="000000"/>
              </a:solidFill>
              <a:effectLst/>
              <a:uFillTx/>
              <a:latin typeface="Arial"/>
            </a:endParaRPr>
          </a:p>
        </p:txBody>
      </p:sp>
      <p:sp>
        <p:nvSpPr>
          <p:cNvPr id="18" name="PlaceHolder 2"/>
          <p:cNvSpPr>
            <a:spLocks noGrp="1"/>
          </p:cNvSpPr>
          <p:nvPr>
            <p:ph type="dt" idx="10"/>
          </p:nvPr>
        </p:nvSpPr>
        <p:spPr>
          <a:xfrm>
            <a:off x="457200" y="6356520"/>
            <a:ext cx="2133000" cy="364320"/>
          </a:xfrm>
          <a:prstGeom prst="rect">
            <a:avLst/>
          </a:prstGeom>
          <a:noFill/>
          <a:ln w="0">
            <a:noFill/>
          </a:ln>
        </p:spPr>
        <p:txBody>
          <a:bodyPr lIns="91440" rIns="91440" tIns="45720" bIns="45720" anchor="ctr">
            <a:noAutofit/>
          </a:bodyPr>
          <a:lstStyle>
            <a:lvl1pPr indent="0" defTabSz="914400">
              <a:lnSpc>
                <a:spcPct val="100000"/>
              </a:lnSpc>
              <a:buNone/>
              <a:tabLst>
                <a:tab algn="l" pos="0"/>
              </a:tabLst>
              <a:defRPr b="0" lang="fr-FR" sz="1200" strike="noStrike" u="none">
                <a:solidFill>
                  <a:schemeClr val="dk1">
                    <a:tint val="75000"/>
                  </a:schemeClr>
                </a:solidFill>
                <a:effectLst/>
                <a:uFillTx/>
                <a:latin typeface="Calibri"/>
              </a:defRPr>
            </a:lvl1pPr>
          </a:lstStyle>
          <a:p>
            <a:pPr indent="0" defTabSz="914400">
              <a:lnSpc>
                <a:spcPct val="100000"/>
              </a:lnSpc>
              <a:buNone/>
              <a:tabLst>
                <a:tab algn="l" pos="0"/>
              </a:tabLst>
            </a:pPr>
            <a:r>
              <a:rPr b="0" lang="fr-FR" sz="1200" strike="noStrike" u="none">
                <a:solidFill>
                  <a:schemeClr val="dk1">
                    <a:tint val="75000"/>
                  </a:schemeClr>
                </a:solidFill>
                <a:effectLst/>
                <a:uFillTx/>
                <a:latin typeface="Calibri"/>
              </a:rPr>
              <a:t>&lt;date/time&gt;</a:t>
            </a:r>
            <a:endParaRPr b="0" lang="en-US" sz="1200" strike="noStrike" u="none">
              <a:solidFill>
                <a:srgbClr val="000000"/>
              </a:solidFill>
              <a:effectLst/>
              <a:uFillTx/>
              <a:latin typeface="Times New Roman"/>
            </a:endParaRPr>
          </a:p>
        </p:txBody>
      </p:sp>
      <p:sp>
        <p:nvSpPr>
          <p:cNvPr id="19" name="PlaceHolder 3"/>
          <p:cNvSpPr>
            <a:spLocks noGrp="1"/>
          </p:cNvSpPr>
          <p:nvPr>
            <p:ph type="ftr" idx="11"/>
          </p:nvPr>
        </p:nvSpPr>
        <p:spPr>
          <a:xfrm>
            <a:off x="3124080" y="6356520"/>
            <a:ext cx="2894760" cy="36432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en-US" sz="1400" strike="noStrike" u="none">
                <a:solidFill>
                  <a:srgbClr val="000000"/>
                </a:solidFill>
                <a:effectLst/>
                <a:uFillTx/>
                <a:latin typeface="Times New Roman"/>
              </a:defRPr>
            </a:lvl1pPr>
          </a:lstStyle>
          <a:p>
            <a:pPr indent="0" algn="ctr">
              <a:lnSpc>
                <a:spcPct val="100000"/>
              </a:lnSpc>
              <a:buNone/>
              <a:tabLst>
                <a:tab algn="l" pos="0"/>
              </a:tabLst>
            </a:pPr>
            <a:r>
              <a:rPr b="0" lang="en-US" sz="1400" strike="noStrike" u="none">
                <a:solidFill>
                  <a:srgbClr val="000000"/>
                </a:solidFill>
                <a:effectLst/>
                <a:uFillTx/>
                <a:latin typeface="Times New Roman"/>
              </a:rPr>
              <a:t>&lt;footer&gt;</a:t>
            </a:r>
            <a:endParaRPr b="0" lang="en-US" sz="1400" strike="noStrike" u="none">
              <a:solidFill>
                <a:srgbClr val="000000"/>
              </a:solidFill>
              <a:effectLst/>
              <a:uFillTx/>
              <a:latin typeface="Times New Roman"/>
            </a:endParaRPr>
          </a:p>
        </p:txBody>
      </p:sp>
      <p:sp>
        <p:nvSpPr>
          <p:cNvPr id="20" name="PlaceHolder 4"/>
          <p:cNvSpPr>
            <a:spLocks noGrp="1"/>
          </p:cNvSpPr>
          <p:nvPr>
            <p:ph type="sldNum" idx="12"/>
          </p:nvPr>
        </p:nvSpPr>
        <p:spPr>
          <a:xfrm>
            <a:off x="6553080" y="6356520"/>
            <a:ext cx="2133000" cy="36432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0" lang="fr-FR" sz="1200" strike="noStrike" u="none">
                <a:solidFill>
                  <a:schemeClr val="dk1">
                    <a:tint val="75000"/>
                  </a:schemeClr>
                </a:solidFill>
                <a:effectLst/>
                <a:uFillTx/>
                <a:latin typeface="Calibri"/>
              </a:defRPr>
            </a:lvl1pPr>
          </a:lstStyle>
          <a:p>
            <a:pPr indent="0" algn="r" defTabSz="914400">
              <a:lnSpc>
                <a:spcPct val="100000"/>
              </a:lnSpc>
              <a:buNone/>
              <a:tabLst>
                <a:tab algn="l" pos="0"/>
              </a:tabLst>
            </a:pPr>
            <a:fld id="{A9FDB1D5-5AF0-4D06-B6D8-E384FFBCE9BF}" type="slidenum">
              <a:rPr b="0" lang="fr-FR" sz="1200" strike="noStrike" u="none">
                <a:solidFill>
                  <a:schemeClr val="dk1">
                    <a:tint val="75000"/>
                  </a:schemeClr>
                </a:solidFill>
                <a:effectLst/>
                <a:uFillTx/>
                <a:latin typeface="Calibri"/>
              </a:rPr>
              <a:t>&lt;number&gt;</a:t>
            </a:fld>
            <a:endParaRPr b="0" lang="en-US" sz="1200" strike="noStrike" u="none">
              <a:solidFill>
                <a:srgbClr val="000000"/>
              </a:solidFill>
              <a:effectLst/>
              <a:uFillTx/>
              <a:latin typeface="Times New Roman"/>
            </a:endParaRPr>
          </a:p>
        </p:txBody>
      </p:sp>
      <p:sp>
        <p:nvSpPr>
          <p:cNvPr id="21" name="PlaceHolder 5"/>
          <p:cNvSpPr>
            <a:spLocks noGrp="1"/>
          </p:cNvSpPr>
          <p:nvPr>
            <p:ph type="body"/>
          </p:nvPr>
        </p:nvSpPr>
        <p:spPr>
          <a:xfrm>
            <a:off x="457200" y="1604520"/>
            <a:ext cx="8228880" cy="3976920"/>
          </a:xfrm>
          <a:prstGeom prst="rect">
            <a:avLst/>
          </a:prstGeom>
          <a:noFill/>
          <a:ln w="0">
            <a:noFill/>
          </a:ln>
        </p:spPr>
        <p:txBody>
          <a:bodyPr lIns="0" rIns="0" tIns="0" bIns="0" anchor="t">
            <a:normAutofit/>
          </a:bodyPr>
          <a:p>
            <a:pPr marL="432000" indent="-324000">
              <a:lnSpc>
                <a:spcPct val="100000"/>
              </a:lnSpc>
              <a:spcBef>
                <a:spcPts val="1417"/>
              </a:spcBef>
              <a:buClr>
                <a:srgbClr val="000000"/>
              </a:buClr>
              <a:buSzPct val="45000"/>
              <a:buFont typeface="Wingdings" charset="2"/>
              <a:buChar char=""/>
            </a:pPr>
            <a:r>
              <a:rPr b="0" lang="fr-FR" sz="3200" strike="noStrike" u="none">
                <a:solidFill>
                  <a:schemeClr val="dk1"/>
                </a:solidFill>
                <a:effectLst/>
                <a:uFillTx/>
                <a:latin typeface="Calibri"/>
              </a:rPr>
              <a:t>Click to edit the outline text format</a:t>
            </a:r>
            <a:endParaRPr b="0" lang="en-US" sz="3200" strike="noStrike" u="none">
              <a:solidFill>
                <a:srgbClr val="000000"/>
              </a:solidFill>
              <a:effectLst/>
              <a:uFillTx/>
              <a:latin typeface="Arial"/>
            </a:endParaRPr>
          </a:p>
          <a:p>
            <a:pPr lvl="1" marL="864000" indent="-324000">
              <a:lnSpc>
                <a:spcPct val="100000"/>
              </a:lnSpc>
              <a:spcBef>
                <a:spcPts val="1134"/>
              </a:spcBef>
              <a:buClr>
                <a:srgbClr val="000000"/>
              </a:buClr>
              <a:buSzPct val="75000"/>
              <a:buFont typeface="Symbol" charset="2"/>
              <a:buChar char=""/>
            </a:pPr>
            <a:r>
              <a:rPr b="0" lang="fr-FR" sz="2400" strike="noStrike" u="none">
                <a:solidFill>
                  <a:schemeClr val="dk1"/>
                </a:solidFill>
                <a:effectLst/>
                <a:uFillTx/>
                <a:latin typeface="Calibri"/>
              </a:rPr>
              <a:t>Second Outline Level</a:t>
            </a:r>
            <a:endParaRPr b="0" lang="en-US" sz="2400" strike="noStrike" u="none">
              <a:solidFill>
                <a:srgbClr val="000000"/>
              </a:solidFill>
              <a:effectLst/>
              <a:uFillTx/>
              <a:latin typeface="Arial"/>
            </a:endParaRPr>
          </a:p>
          <a:p>
            <a:pPr lvl="2" marL="1296000" indent="-288000">
              <a:lnSpc>
                <a:spcPct val="100000"/>
              </a:lnSpc>
              <a:spcBef>
                <a:spcPts val="850"/>
              </a:spcBef>
              <a:buClr>
                <a:srgbClr val="000000"/>
              </a:buClr>
              <a:buSzPct val="45000"/>
              <a:buFont typeface="Wingdings" charset="2"/>
              <a:buChar char=""/>
            </a:pPr>
            <a:r>
              <a:rPr b="0" lang="fr-FR" sz="2000" strike="noStrike" u="none">
                <a:solidFill>
                  <a:schemeClr val="dk1"/>
                </a:solidFill>
                <a:effectLst/>
                <a:uFillTx/>
                <a:latin typeface="Calibri"/>
              </a:rPr>
              <a:t>Third Outline Level</a:t>
            </a:r>
            <a:endParaRPr b="0" lang="en-US" sz="2000" strike="noStrike" u="none">
              <a:solidFill>
                <a:srgbClr val="000000"/>
              </a:solidFill>
              <a:effectLst/>
              <a:uFillTx/>
              <a:latin typeface="Arial"/>
            </a:endParaRPr>
          </a:p>
          <a:p>
            <a:pPr lvl="3" marL="1728000" indent="-216000">
              <a:lnSpc>
                <a:spcPct val="100000"/>
              </a:lnSpc>
              <a:spcBef>
                <a:spcPts val="567"/>
              </a:spcBef>
              <a:buClr>
                <a:srgbClr val="000000"/>
              </a:buClr>
              <a:buSzPct val="75000"/>
              <a:buFont typeface="Symbol" charset="2"/>
              <a:buChar char=""/>
            </a:pPr>
            <a:r>
              <a:rPr b="0" lang="fr-FR" sz="2000" strike="noStrike" u="none">
                <a:solidFill>
                  <a:schemeClr val="dk1"/>
                </a:solidFill>
                <a:effectLst/>
                <a:uFillTx/>
                <a:latin typeface="Calibri"/>
              </a:rPr>
              <a:t>Fourth Outline Level</a:t>
            </a:r>
            <a:endParaRPr b="0" lang="en-US" sz="2000" strike="noStrike" u="none">
              <a:solidFill>
                <a:srgbClr val="000000"/>
              </a:solidFill>
              <a:effectLst/>
              <a:uFillTx/>
              <a:latin typeface="Arial"/>
            </a:endParaRPr>
          </a:p>
          <a:p>
            <a:pPr lvl="4" marL="2160000" indent="-216000">
              <a:lnSpc>
                <a:spcPct val="100000"/>
              </a:lnSpc>
              <a:spcBef>
                <a:spcPts val="283"/>
              </a:spcBef>
              <a:buClr>
                <a:srgbClr val="000000"/>
              </a:buClr>
              <a:buSzPct val="45000"/>
              <a:buFont typeface="Wingdings" charset="2"/>
              <a:buChar char=""/>
            </a:pPr>
            <a:r>
              <a:rPr b="0" lang="fr-FR" sz="2000" strike="noStrike" u="none">
                <a:solidFill>
                  <a:schemeClr val="dk1"/>
                </a:solidFill>
                <a:effectLst/>
                <a:uFillTx/>
                <a:latin typeface="Calibri"/>
              </a:rPr>
              <a:t>Fifth Outline Level</a:t>
            </a:r>
            <a:endParaRPr b="0" lang="en-US" sz="2000" strike="noStrike" u="none">
              <a:solidFill>
                <a:srgbClr val="000000"/>
              </a:solidFill>
              <a:effectLst/>
              <a:uFillTx/>
              <a:latin typeface="Arial"/>
            </a:endParaRPr>
          </a:p>
          <a:p>
            <a:pPr lvl="5" marL="2592000" indent="-216000">
              <a:lnSpc>
                <a:spcPct val="100000"/>
              </a:lnSpc>
              <a:spcBef>
                <a:spcPts val="283"/>
              </a:spcBef>
              <a:buClr>
                <a:srgbClr val="000000"/>
              </a:buClr>
              <a:buSzPct val="45000"/>
              <a:buFont typeface="Wingdings" charset="2"/>
              <a:buChar char=""/>
            </a:pPr>
            <a:r>
              <a:rPr b="0" lang="fr-FR" sz="2000" strike="noStrike" u="none">
                <a:solidFill>
                  <a:schemeClr val="dk1"/>
                </a:solidFill>
                <a:effectLst/>
                <a:uFillTx/>
                <a:latin typeface="Calibri"/>
              </a:rPr>
              <a:t>Sixth Outline Level</a:t>
            </a:r>
            <a:endParaRPr b="0" lang="en-US" sz="2000" strike="noStrike" u="none">
              <a:solidFill>
                <a:srgbClr val="000000"/>
              </a:solidFill>
              <a:effectLst/>
              <a:uFillTx/>
              <a:latin typeface="Arial"/>
            </a:endParaRPr>
          </a:p>
          <a:p>
            <a:pPr lvl="6" marL="3024000" indent="-216000">
              <a:lnSpc>
                <a:spcPct val="100000"/>
              </a:lnSpc>
              <a:spcBef>
                <a:spcPts val="283"/>
              </a:spcBef>
              <a:buClr>
                <a:srgbClr val="000000"/>
              </a:buClr>
              <a:buSzPct val="45000"/>
              <a:buFont typeface="Wingdings" charset="2"/>
              <a:buChar char=""/>
            </a:pPr>
            <a:r>
              <a:rPr b="0" lang="fr-FR" sz="2000" strike="noStrike" u="none">
                <a:solidFill>
                  <a:schemeClr val="dk1"/>
                </a:solidFill>
                <a:effectLst/>
                <a:uFillTx/>
                <a:latin typeface="Calibri"/>
              </a:rPr>
              <a:t>Seventh Outline Level</a:t>
            </a:r>
            <a:endParaRPr b="0" lang="en-US" sz="2000" strike="noStrike" u="none">
              <a:solidFill>
                <a:srgbClr val="000000"/>
              </a:solidFill>
              <a:effectLst/>
              <a:uFillTx/>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vertTx" preserve="1">
  <p:cSld name="Titre et texte vertical">
    <p:bg>
      <p:bgPr>
        <a:blipFill rotWithShape="0">
          <a:blip r:embed="rId2"/>
          <a:stretch/>
        </a:blipFill>
      </p:bgPr>
    </p:bg>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274680"/>
            <a:ext cx="8228880" cy="1142280"/>
          </a:xfrm>
          <a:prstGeom prst="rect">
            <a:avLst/>
          </a:prstGeom>
          <a:noFill/>
          <a:ln w="0">
            <a:noFill/>
          </a:ln>
        </p:spPr>
        <p:txBody>
          <a:bodyPr lIns="91440" rIns="91440" tIns="45720" bIns="45720" anchor="ctr">
            <a:noAutofit/>
          </a:bodyPr>
          <a:p>
            <a:pPr indent="0" algn="ctr" defTabSz="914400">
              <a:lnSpc>
                <a:spcPct val="100000"/>
              </a:lnSpc>
              <a:buNone/>
              <a:tabLst>
                <a:tab algn="l" pos="0"/>
              </a:tabLst>
            </a:pPr>
            <a:r>
              <a:rPr b="0" lang="fr-FR" sz="4400" strike="noStrike" u="none">
                <a:solidFill>
                  <a:schemeClr val="dk1"/>
                </a:solidFill>
                <a:effectLst/>
                <a:uFillTx/>
                <a:latin typeface="Calibri"/>
              </a:rPr>
              <a:t>Cliquez pour modifier le style du titre</a:t>
            </a:r>
            <a:endParaRPr b="0" lang="en-US" sz="4400" strike="noStrike" u="none">
              <a:solidFill>
                <a:srgbClr val="000000"/>
              </a:solidFill>
              <a:effectLst/>
              <a:uFillTx/>
              <a:latin typeface="Arial"/>
            </a:endParaRPr>
          </a:p>
        </p:txBody>
      </p:sp>
      <p:sp>
        <p:nvSpPr>
          <p:cNvPr id="23" name="PlaceHolder 2"/>
          <p:cNvSpPr>
            <a:spLocks noGrp="1"/>
          </p:cNvSpPr>
          <p:nvPr>
            <p:ph type="body"/>
          </p:nvPr>
        </p:nvSpPr>
        <p:spPr>
          <a:xfrm>
            <a:off x="457200" y="1600200"/>
            <a:ext cx="8228880" cy="4525200"/>
          </a:xfrm>
          <a:prstGeom prst="rect">
            <a:avLst/>
          </a:prstGeom>
          <a:noFill/>
          <a:ln w="0">
            <a:noFill/>
          </a:ln>
        </p:spPr>
        <p:txBody>
          <a:bodyPr lIns="91440" rIns="91440" tIns="45720" bIns="45720" anchor="t" vert="eaVert">
            <a:noAutofit/>
          </a:bodyPr>
          <a:p>
            <a:pPr marL="343080" indent="-343080" defTabSz="914400">
              <a:lnSpc>
                <a:spcPct val="100000"/>
              </a:lnSpc>
              <a:spcBef>
                <a:spcPts val="641"/>
              </a:spcBef>
              <a:buClr>
                <a:srgbClr val="000000"/>
              </a:buClr>
              <a:buFont typeface="Arial"/>
              <a:buChar char="•"/>
            </a:pPr>
            <a:r>
              <a:rPr b="0" lang="fr-FR" sz="3200" strike="noStrike" u="none">
                <a:solidFill>
                  <a:schemeClr val="dk1"/>
                </a:solidFill>
                <a:effectLst/>
                <a:uFillTx/>
                <a:latin typeface="Calibri"/>
              </a:rPr>
              <a:t>Cliquez pour modifier les styles du texte du masque</a:t>
            </a:r>
            <a:endParaRPr b="0" lang="en-US" sz="3200" strike="noStrike" u="none">
              <a:solidFill>
                <a:srgbClr val="000000"/>
              </a:solidFill>
              <a:effectLst/>
              <a:uFillTx/>
              <a:latin typeface="Arial"/>
            </a:endParaRPr>
          </a:p>
          <a:p>
            <a:pPr lvl="1" marL="743040" indent="-285840" defTabSz="914400">
              <a:lnSpc>
                <a:spcPct val="100000"/>
              </a:lnSpc>
              <a:spcBef>
                <a:spcPts val="561"/>
              </a:spcBef>
              <a:buClr>
                <a:srgbClr val="000000"/>
              </a:buClr>
              <a:buFont typeface="Arial"/>
              <a:buChar char="–"/>
            </a:pPr>
            <a:r>
              <a:rPr b="0" lang="fr-FR" sz="2800" strike="noStrike" u="none">
                <a:solidFill>
                  <a:schemeClr val="dk1"/>
                </a:solidFill>
                <a:effectLst/>
                <a:uFillTx/>
                <a:latin typeface="Calibri"/>
              </a:rPr>
              <a:t>Deuxième niveau</a:t>
            </a:r>
            <a:endParaRPr b="0" lang="en-US" sz="2800" strike="noStrike" u="none">
              <a:solidFill>
                <a:srgbClr val="000000"/>
              </a:solidFill>
              <a:effectLst/>
              <a:uFillTx/>
              <a:latin typeface="Arial"/>
            </a:endParaRPr>
          </a:p>
          <a:p>
            <a:pPr lvl="2" marL="1143000" indent="-228600" defTabSz="914400">
              <a:lnSpc>
                <a:spcPct val="100000"/>
              </a:lnSpc>
              <a:spcBef>
                <a:spcPts val="479"/>
              </a:spcBef>
              <a:buClr>
                <a:srgbClr val="000000"/>
              </a:buClr>
              <a:buFont typeface="Arial"/>
              <a:buChar char="•"/>
            </a:pPr>
            <a:r>
              <a:rPr b="0" lang="fr-FR" sz="2400" strike="noStrike" u="none">
                <a:solidFill>
                  <a:schemeClr val="dk1"/>
                </a:solidFill>
                <a:effectLst/>
                <a:uFillTx/>
                <a:latin typeface="Calibri"/>
              </a:rPr>
              <a:t>Troisième niveau</a:t>
            </a:r>
            <a:endParaRPr b="0" lang="en-US" sz="2400" strike="noStrike" u="none">
              <a:solidFill>
                <a:srgbClr val="000000"/>
              </a:solidFill>
              <a:effectLst/>
              <a:uFillTx/>
              <a:latin typeface="Arial"/>
            </a:endParaRPr>
          </a:p>
          <a:p>
            <a:pPr lvl="3" marL="1600200" indent="-228600" defTabSz="914400">
              <a:lnSpc>
                <a:spcPct val="100000"/>
              </a:lnSpc>
              <a:spcBef>
                <a:spcPts val="400"/>
              </a:spcBef>
              <a:buClr>
                <a:srgbClr val="000000"/>
              </a:buClr>
              <a:buFont typeface="Arial"/>
              <a:buChar char="–"/>
            </a:pPr>
            <a:r>
              <a:rPr b="0" lang="fr-FR" sz="2000" strike="noStrike" u="none">
                <a:solidFill>
                  <a:schemeClr val="dk1"/>
                </a:solidFill>
                <a:effectLst/>
                <a:uFillTx/>
                <a:latin typeface="Calibri"/>
              </a:rPr>
              <a:t>Quatrième niveau</a:t>
            </a:r>
            <a:endParaRPr b="0" lang="en-US" sz="2000" strike="noStrike" u="none">
              <a:solidFill>
                <a:srgbClr val="000000"/>
              </a:solidFill>
              <a:effectLst/>
              <a:uFillTx/>
              <a:latin typeface="Arial"/>
            </a:endParaRPr>
          </a:p>
          <a:p>
            <a:pPr lvl="4" marL="2057400" indent="-228600" defTabSz="914400">
              <a:lnSpc>
                <a:spcPct val="100000"/>
              </a:lnSpc>
              <a:spcBef>
                <a:spcPts val="400"/>
              </a:spcBef>
              <a:buClr>
                <a:srgbClr val="000000"/>
              </a:buClr>
              <a:buFont typeface="Arial"/>
              <a:buChar char="»"/>
            </a:pPr>
            <a:r>
              <a:rPr b="0" lang="fr-FR" sz="2000" strike="noStrike" u="none">
                <a:solidFill>
                  <a:schemeClr val="dk1"/>
                </a:solidFill>
                <a:effectLst/>
                <a:uFillTx/>
                <a:latin typeface="Calibri"/>
              </a:rPr>
              <a:t>Cinquième niveau</a:t>
            </a:r>
            <a:endParaRPr b="0" lang="en-US" sz="2000" strike="noStrike" u="none">
              <a:solidFill>
                <a:srgbClr val="000000"/>
              </a:solidFill>
              <a:effectLst/>
              <a:uFillTx/>
              <a:latin typeface="Arial"/>
            </a:endParaRPr>
          </a:p>
        </p:txBody>
      </p:sp>
      <p:sp>
        <p:nvSpPr>
          <p:cNvPr id="24" name="PlaceHolder 3"/>
          <p:cNvSpPr>
            <a:spLocks noGrp="1"/>
          </p:cNvSpPr>
          <p:nvPr>
            <p:ph type="dt" idx="13"/>
          </p:nvPr>
        </p:nvSpPr>
        <p:spPr>
          <a:xfrm>
            <a:off x="457200" y="6356520"/>
            <a:ext cx="2133000" cy="364320"/>
          </a:xfrm>
          <a:prstGeom prst="rect">
            <a:avLst/>
          </a:prstGeom>
          <a:noFill/>
          <a:ln w="0">
            <a:noFill/>
          </a:ln>
        </p:spPr>
        <p:txBody>
          <a:bodyPr lIns="91440" rIns="91440" tIns="45720" bIns="45720" anchor="ctr">
            <a:noAutofit/>
          </a:bodyPr>
          <a:lstStyle>
            <a:lvl1pPr indent="0" defTabSz="914400">
              <a:lnSpc>
                <a:spcPct val="100000"/>
              </a:lnSpc>
              <a:buNone/>
              <a:tabLst>
                <a:tab algn="l" pos="0"/>
              </a:tabLst>
              <a:defRPr b="0" lang="fr-FR" sz="1200" strike="noStrike" u="none">
                <a:solidFill>
                  <a:schemeClr val="dk1">
                    <a:tint val="75000"/>
                  </a:schemeClr>
                </a:solidFill>
                <a:effectLst/>
                <a:uFillTx/>
                <a:latin typeface="Calibri"/>
              </a:defRPr>
            </a:lvl1pPr>
          </a:lstStyle>
          <a:p>
            <a:pPr indent="0" defTabSz="914400">
              <a:lnSpc>
                <a:spcPct val="100000"/>
              </a:lnSpc>
              <a:buNone/>
              <a:tabLst>
                <a:tab algn="l" pos="0"/>
              </a:tabLst>
            </a:pPr>
            <a:r>
              <a:rPr b="0" lang="fr-FR" sz="1200" strike="noStrike" u="none">
                <a:solidFill>
                  <a:schemeClr val="dk1">
                    <a:tint val="75000"/>
                  </a:schemeClr>
                </a:solidFill>
                <a:effectLst/>
                <a:uFillTx/>
                <a:latin typeface="Calibri"/>
              </a:rPr>
              <a:t>&lt;date/time&gt;</a:t>
            </a:r>
            <a:endParaRPr b="0" lang="en-US" sz="1200" strike="noStrike" u="none">
              <a:solidFill>
                <a:srgbClr val="000000"/>
              </a:solidFill>
              <a:effectLst/>
              <a:uFillTx/>
              <a:latin typeface="Times New Roman"/>
            </a:endParaRPr>
          </a:p>
        </p:txBody>
      </p:sp>
      <p:sp>
        <p:nvSpPr>
          <p:cNvPr id="25" name="PlaceHolder 4"/>
          <p:cNvSpPr>
            <a:spLocks noGrp="1"/>
          </p:cNvSpPr>
          <p:nvPr>
            <p:ph type="ftr" idx="14"/>
          </p:nvPr>
        </p:nvSpPr>
        <p:spPr>
          <a:xfrm>
            <a:off x="3124080" y="6356520"/>
            <a:ext cx="2894760" cy="36432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en-US" sz="1400" strike="noStrike" u="none">
                <a:solidFill>
                  <a:srgbClr val="000000"/>
                </a:solidFill>
                <a:effectLst/>
                <a:uFillTx/>
                <a:latin typeface="Times New Roman"/>
              </a:defRPr>
            </a:lvl1pPr>
          </a:lstStyle>
          <a:p>
            <a:pPr indent="0" algn="ctr">
              <a:lnSpc>
                <a:spcPct val="100000"/>
              </a:lnSpc>
              <a:buNone/>
              <a:tabLst>
                <a:tab algn="l" pos="0"/>
              </a:tabLst>
            </a:pPr>
            <a:r>
              <a:rPr b="0" lang="en-US" sz="1400" strike="noStrike" u="none">
                <a:solidFill>
                  <a:srgbClr val="000000"/>
                </a:solidFill>
                <a:effectLst/>
                <a:uFillTx/>
                <a:latin typeface="Times New Roman"/>
              </a:rPr>
              <a:t>&lt;footer&gt;</a:t>
            </a:r>
            <a:endParaRPr b="0" lang="en-US" sz="1400" strike="noStrike" u="none">
              <a:solidFill>
                <a:srgbClr val="000000"/>
              </a:solidFill>
              <a:effectLst/>
              <a:uFillTx/>
              <a:latin typeface="Times New Roman"/>
            </a:endParaRPr>
          </a:p>
        </p:txBody>
      </p:sp>
      <p:sp>
        <p:nvSpPr>
          <p:cNvPr id="26" name="PlaceHolder 5"/>
          <p:cNvSpPr>
            <a:spLocks noGrp="1"/>
          </p:cNvSpPr>
          <p:nvPr>
            <p:ph type="sldNum" idx="15"/>
          </p:nvPr>
        </p:nvSpPr>
        <p:spPr>
          <a:xfrm>
            <a:off x="6553080" y="6356520"/>
            <a:ext cx="2133000" cy="36432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0" lang="fr-FR" sz="1200" strike="noStrike" u="none">
                <a:solidFill>
                  <a:schemeClr val="dk1">
                    <a:tint val="75000"/>
                  </a:schemeClr>
                </a:solidFill>
                <a:effectLst/>
                <a:uFillTx/>
                <a:latin typeface="Calibri"/>
              </a:defRPr>
            </a:lvl1pPr>
          </a:lstStyle>
          <a:p>
            <a:pPr indent="0" algn="r" defTabSz="914400">
              <a:lnSpc>
                <a:spcPct val="100000"/>
              </a:lnSpc>
              <a:buNone/>
              <a:tabLst>
                <a:tab algn="l" pos="0"/>
              </a:tabLst>
            </a:pPr>
            <a:fld id="{4175A11E-419A-403D-83F2-8DF620914163}" type="slidenum">
              <a:rPr b="0" lang="fr-FR" sz="1200" strike="noStrike" u="none">
                <a:solidFill>
                  <a:schemeClr val="dk1">
                    <a:tint val="75000"/>
                  </a:schemeClr>
                </a:solidFill>
                <a:effectLst/>
                <a:uFillTx/>
                <a:latin typeface="Calibri"/>
              </a:rPr>
              <a:t>&lt;number&gt;</a:t>
            </a:fld>
            <a:endParaRPr b="0" lang="en-US" sz="1200" strike="noStrike" u="none">
              <a:solidFill>
                <a:srgbClr val="000000"/>
              </a:solidFill>
              <a:effectLst/>
              <a:uFillTx/>
              <a:latin typeface="Times New Roman"/>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vertTitleAndTx" preserve="1">
  <p:cSld name="Titre vertical et texte">
    <p:bg>
      <p:bgPr>
        <a:blipFill rotWithShape="0">
          <a:blip r:embed="rId2"/>
          <a:stretch/>
        </a:blipFill>
      </p:bgPr>
    </p:bg>
    <p:spTree>
      <p:nvGrpSpPr>
        <p:cNvPr id="1" name=""/>
        <p:cNvGrpSpPr/>
        <p:nvPr/>
      </p:nvGrpSpPr>
      <p:grpSpPr>
        <a:xfrm>
          <a:off x="0" y="0"/>
          <a:ext cx="0" cy="0"/>
          <a:chOff x="0" y="0"/>
          <a:chExt cx="0" cy="0"/>
        </a:xfrm>
      </p:grpSpPr>
      <p:sp>
        <p:nvSpPr>
          <p:cNvPr id="27" name="PlaceHolder 1"/>
          <p:cNvSpPr>
            <a:spLocks noGrp="1"/>
          </p:cNvSpPr>
          <p:nvPr>
            <p:ph type="title"/>
          </p:nvPr>
        </p:nvSpPr>
        <p:spPr>
          <a:xfrm>
            <a:off x="6629400" y="274680"/>
            <a:ext cx="2056680" cy="5850720"/>
          </a:xfrm>
          <a:prstGeom prst="rect">
            <a:avLst/>
          </a:prstGeom>
          <a:noFill/>
          <a:ln w="0">
            <a:noFill/>
          </a:ln>
        </p:spPr>
        <p:txBody>
          <a:bodyPr lIns="91440" rIns="91440" tIns="45720" bIns="45720" anchor="ctr" vert="eaVert">
            <a:noAutofit/>
          </a:bodyPr>
          <a:p>
            <a:pPr indent="0" algn="ctr" defTabSz="914400">
              <a:lnSpc>
                <a:spcPct val="100000"/>
              </a:lnSpc>
              <a:buNone/>
              <a:tabLst>
                <a:tab algn="l" pos="0"/>
              </a:tabLst>
            </a:pPr>
            <a:r>
              <a:rPr b="0" lang="fr-FR" sz="4400" strike="noStrike" u="none">
                <a:solidFill>
                  <a:schemeClr val="dk1"/>
                </a:solidFill>
                <a:effectLst/>
                <a:uFillTx/>
                <a:latin typeface="Calibri"/>
              </a:rPr>
              <a:t>Cliquez pour modifier le style du titre</a:t>
            </a:r>
            <a:endParaRPr b="0" lang="en-US" sz="4400" strike="noStrike" u="none">
              <a:solidFill>
                <a:srgbClr val="000000"/>
              </a:solidFill>
              <a:effectLst/>
              <a:uFillTx/>
              <a:latin typeface="Arial"/>
            </a:endParaRPr>
          </a:p>
        </p:txBody>
      </p:sp>
      <p:sp>
        <p:nvSpPr>
          <p:cNvPr id="28" name="PlaceHolder 2"/>
          <p:cNvSpPr>
            <a:spLocks noGrp="1"/>
          </p:cNvSpPr>
          <p:nvPr>
            <p:ph type="body"/>
          </p:nvPr>
        </p:nvSpPr>
        <p:spPr>
          <a:xfrm>
            <a:off x="457200" y="274680"/>
            <a:ext cx="6019200" cy="5850720"/>
          </a:xfrm>
          <a:prstGeom prst="rect">
            <a:avLst/>
          </a:prstGeom>
          <a:noFill/>
          <a:ln w="0">
            <a:noFill/>
          </a:ln>
        </p:spPr>
        <p:txBody>
          <a:bodyPr lIns="91440" rIns="91440" tIns="45720" bIns="45720" anchor="t" vert="eaVert">
            <a:noAutofit/>
          </a:bodyPr>
          <a:p>
            <a:pPr marL="343080" indent="-343080" defTabSz="914400">
              <a:lnSpc>
                <a:spcPct val="100000"/>
              </a:lnSpc>
              <a:spcBef>
                <a:spcPts val="641"/>
              </a:spcBef>
              <a:buClr>
                <a:srgbClr val="000000"/>
              </a:buClr>
              <a:buFont typeface="Arial"/>
              <a:buChar char="•"/>
            </a:pPr>
            <a:r>
              <a:rPr b="0" lang="fr-FR" sz="3200" strike="noStrike" u="none">
                <a:solidFill>
                  <a:schemeClr val="dk1"/>
                </a:solidFill>
                <a:effectLst/>
                <a:uFillTx/>
                <a:latin typeface="Calibri"/>
              </a:rPr>
              <a:t>Cliquez pour modifier les styles du texte du masque</a:t>
            </a:r>
            <a:endParaRPr b="0" lang="en-US" sz="3200" strike="noStrike" u="none">
              <a:solidFill>
                <a:srgbClr val="000000"/>
              </a:solidFill>
              <a:effectLst/>
              <a:uFillTx/>
              <a:latin typeface="Arial"/>
            </a:endParaRPr>
          </a:p>
          <a:p>
            <a:pPr lvl="1" marL="743040" indent="-285840" defTabSz="914400">
              <a:lnSpc>
                <a:spcPct val="100000"/>
              </a:lnSpc>
              <a:spcBef>
                <a:spcPts val="561"/>
              </a:spcBef>
              <a:buClr>
                <a:srgbClr val="000000"/>
              </a:buClr>
              <a:buFont typeface="Arial"/>
              <a:buChar char="–"/>
            </a:pPr>
            <a:r>
              <a:rPr b="0" lang="fr-FR" sz="2800" strike="noStrike" u="none">
                <a:solidFill>
                  <a:schemeClr val="dk1"/>
                </a:solidFill>
                <a:effectLst/>
                <a:uFillTx/>
                <a:latin typeface="Calibri"/>
              </a:rPr>
              <a:t>Deuxième niveau</a:t>
            </a:r>
            <a:endParaRPr b="0" lang="en-US" sz="2800" strike="noStrike" u="none">
              <a:solidFill>
                <a:srgbClr val="000000"/>
              </a:solidFill>
              <a:effectLst/>
              <a:uFillTx/>
              <a:latin typeface="Arial"/>
            </a:endParaRPr>
          </a:p>
          <a:p>
            <a:pPr lvl="2" marL="1143000" indent="-228600" defTabSz="914400">
              <a:lnSpc>
                <a:spcPct val="100000"/>
              </a:lnSpc>
              <a:spcBef>
                <a:spcPts val="479"/>
              </a:spcBef>
              <a:buClr>
                <a:srgbClr val="000000"/>
              </a:buClr>
              <a:buFont typeface="Arial"/>
              <a:buChar char="•"/>
            </a:pPr>
            <a:r>
              <a:rPr b="0" lang="fr-FR" sz="2400" strike="noStrike" u="none">
                <a:solidFill>
                  <a:schemeClr val="dk1"/>
                </a:solidFill>
                <a:effectLst/>
                <a:uFillTx/>
                <a:latin typeface="Calibri"/>
              </a:rPr>
              <a:t>Troisième niveau</a:t>
            </a:r>
            <a:endParaRPr b="0" lang="en-US" sz="2400" strike="noStrike" u="none">
              <a:solidFill>
                <a:srgbClr val="000000"/>
              </a:solidFill>
              <a:effectLst/>
              <a:uFillTx/>
              <a:latin typeface="Arial"/>
            </a:endParaRPr>
          </a:p>
          <a:p>
            <a:pPr lvl="3" marL="1600200" indent="-228600" defTabSz="914400">
              <a:lnSpc>
                <a:spcPct val="100000"/>
              </a:lnSpc>
              <a:spcBef>
                <a:spcPts val="400"/>
              </a:spcBef>
              <a:buClr>
                <a:srgbClr val="000000"/>
              </a:buClr>
              <a:buFont typeface="Arial"/>
              <a:buChar char="–"/>
            </a:pPr>
            <a:r>
              <a:rPr b="0" lang="fr-FR" sz="2000" strike="noStrike" u="none">
                <a:solidFill>
                  <a:schemeClr val="dk1"/>
                </a:solidFill>
                <a:effectLst/>
                <a:uFillTx/>
                <a:latin typeface="Calibri"/>
              </a:rPr>
              <a:t>Quatrième niveau</a:t>
            </a:r>
            <a:endParaRPr b="0" lang="en-US" sz="2000" strike="noStrike" u="none">
              <a:solidFill>
                <a:srgbClr val="000000"/>
              </a:solidFill>
              <a:effectLst/>
              <a:uFillTx/>
              <a:latin typeface="Arial"/>
            </a:endParaRPr>
          </a:p>
          <a:p>
            <a:pPr lvl="4" marL="2057400" indent="-228600" defTabSz="914400">
              <a:lnSpc>
                <a:spcPct val="100000"/>
              </a:lnSpc>
              <a:spcBef>
                <a:spcPts val="400"/>
              </a:spcBef>
              <a:buClr>
                <a:srgbClr val="000000"/>
              </a:buClr>
              <a:buFont typeface="Arial"/>
              <a:buChar char="»"/>
            </a:pPr>
            <a:r>
              <a:rPr b="0" lang="fr-FR" sz="2000" strike="noStrike" u="none">
                <a:solidFill>
                  <a:schemeClr val="dk1"/>
                </a:solidFill>
                <a:effectLst/>
                <a:uFillTx/>
                <a:latin typeface="Calibri"/>
              </a:rPr>
              <a:t>Cinquième niveau</a:t>
            </a:r>
            <a:endParaRPr b="0" lang="en-US" sz="2000" strike="noStrike" u="none">
              <a:solidFill>
                <a:srgbClr val="000000"/>
              </a:solidFill>
              <a:effectLst/>
              <a:uFillTx/>
              <a:latin typeface="Arial"/>
            </a:endParaRPr>
          </a:p>
        </p:txBody>
      </p:sp>
      <p:sp>
        <p:nvSpPr>
          <p:cNvPr id="29" name="PlaceHolder 3"/>
          <p:cNvSpPr>
            <a:spLocks noGrp="1"/>
          </p:cNvSpPr>
          <p:nvPr>
            <p:ph type="dt" idx="16"/>
          </p:nvPr>
        </p:nvSpPr>
        <p:spPr>
          <a:xfrm>
            <a:off x="457200" y="6356520"/>
            <a:ext cx="2133000" cy="364320"/>
          </a:xfrm>
          <a:prstGeom prst="rect">
            <a:avLst/>
          </a:prstGeom>
          <a:noFill/>
          <a:ln w="0">
            <a:noFill/>
          </a:ln>
        </p:spPr>
        <p:txBody>
          <a:bodyPr lIns="91440" rIns="91440" tIns="45720" bIns="45720" anchor="ctr">
            <a:noAutofit/>
          </a:bodyPr>
          <a:lstStyle>
            <a:lvl1pPr indent="0" defTabSz="914400">
              <a:lnSpc>
                <a:spcPct val="100000"/>
              </a:lnSpc>
              <a:buNone/>
              <a:tabLst>
                <a:tab algn="l" pos="0"/>
              </a:tabLst>
              <a:defRPr b="0" lang="fr-FR" sz="1200" strike="noStrike" u="none">
                <a:solidFill>
                  <a:schemeClr val="dk1">
                    <a:tint val="75000"/>
                  </a:schemeClr>
                </a:solidFill>
                <a:effectLst/>
                <a:uFillTx/>
                <a:latin typeface="Calibri"/>
              </a:defRPr>
            </a:lvl1pPr>
          </a:lstStyle>
          <a:p>
            <a:pPr indent="0" defTabSz="914400">
              <a:lnSpc>
                <a:spcPct val="100000"/>
              </a:lnSpc>
              <a:buNone/>
              <a:tabLst>
                <a:tab algn="l" pos="0"/>
              </a:tabLst>
            </a:pPr>
            <a:r>
              <a:rPr b="0" lang="fr-FR" sz="1200" strike="noStrike" u="none">
                <a:solidFill>
                  <a:schemeClr val="dk1">
                    <a:tint val="75000"/>
                  </a:schemeClr>
                </a:solidFill>
                <a:effectLst/>
                <a:uFillTx/>
                <a:latin typeface="Calibri"/>
              </a:rPr>
              <a:t>&lt;date/time&gt;</a:t>
            </a:r>
            <a:endParaRPr b="0" lang="en-US" sz="1200" strike="noStrike" u="none">
              <a:solidFill>
                <a:srgbClr val="000000"/>
              </a:solidFill>
              <a:effectLst/>
              <a:uFillTx/>
              <a:latin typeface="Times New Roman"/>
            </a:endParaRPr>
          </a:p>
        </p:txBody>
      </p:sp>
      <p:sp>
        <p:nvSpPr>
          <p:cNvPr id="30" name="PlaceHolder 4"/>
          <p:cNvSpPr>
            <a:spLocks noGrp="1"/>
          </p:cNvSpPr>
          <p:nvPr>
            <p:ph type="ftr" idx="17"/>
          </p:nvPr>
        </p:nvSpPr>
        <p:spPr>
          <a:xfrm>
            <a:off x="3124080" y="6356520"/>
            <a:ext cx="2894760" cy="36432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en-US" sz="1400" strike="noStrike" u="none">
                <a:solidFill>
                  <a:srgbClr val="000000"/>
                </a:solidFill>
                <a:effectLst/>
                <a:uFillTx/>
                <a:latin typeface="Times New Roman"/>
              </a:defRPr>
            </a:lvl1pPr>
          </a:lstStyle>
          <a:p>
            <a:pPr indent="0" algn="ctr">
              <a:lnSpc>
                <a:spcPct val="100000"/>
              </a:lnSpc>
              <a:buNone/>
              <a:tabLst>
                <a:tab algn="l" pos="0"/>
              </a:tabLst>
            </a:pPr>
            <a:r>
              <a:rPr b="0" lang="en-US" sz="1400" strike="noStrike" u="none">
                <a:solidFill>
                  <a:srgbClr val="000000"/>
                </a:solidFill>
                <a:effectLst/>
                <a:uFillTx/>
                <a:latin typeface="Times New Roman"/>
              </a:rPr>
              <a:t>&lt;footer&gt;</a:t>
            </a:r>
            <a:endParaRPr b="0" lang="en-US" sz="1400" strike="noStrike" u="none">
              <a:solidFill>
                <a:srgbClr val="000000"/>
              </a:solidFill>
              <a:effectLst/>
              <a:uFillTx/>
              <a:latin typeface="Times New Roman"/>
            </a:endParaRPr>
          </a:p>
        </p:txBody>
      </p:sp>
      <p:sp>
        <p:nvSpPr>
          <p:cNvPr id="31" name="PlaceHolder 5"/>
          <p:cNvSpPr>
            <a:spLocks noGrp="1"/>
          </p:cNvSpPr>
          <p:nvPr>
            <p:ph type="sldNum" idx="18"/>
          </p:nvPr>
        </p:nvSpPr>
        <p:spPr>
          <a:xfrm>
            <a:off x="6553080" y="6356520"/>
            <a:ext cx="2133000" cy="36432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0" lang="fr-FR" sz="1200" strike="noStrike" u="none">
                <a:solidFill>
                  <a:schemeClr val="dk1">
                    <a:tint val="75000"/>
                  </a:schemeClr>
                </a:solidFill>
                <a:effectLst/>
                <a:uFillTx/>
                <a:latin typeface="Calibri"/>
              </a:defRPr>
            </a:lvl1pPr>
          </a:lstStyle>
          <a:p>
            <a:pPr indent="0" algn="r" defTabSz="914400">
              <a:lnSpc>
                <a:spcPct val="100000"/>
              </a:lnSpc>
              <a:buNone/>
              <a:tabLst>
                <a:tab algn="l" pos="0"/>
              </a:tabLst>
            </a:pPr>
            <a:fld id="{E530C44D-7DEF-4452-B93E-2E23138F8EDA}" type="slidenum">
              <a:rPr b="0" lang="fr-FR" sz="1200" strike="noStrike" u="none">
                <a:solidFill>
                  <a:schemeClr val="dk1">
                    <a:tint val="75000"/>
                  </a:schemeClr>
                </a:solidFill>
                <a:effectLst/>
                <a:uFillTx/>
                <a:latin typeface="Calibri"/>
              </a:rPr>
              <a:t>&lt;number&gt;</a:t>
            </a:fld>
            <a:endParaRPr b="0" lang="en-US" sz="1200" strike="noStrike" u="none">
              <a:solidFill>
                <a:srgbClr val="000000"/>
              </a:solidFill>
              <a:effectLst/>
              <a:uFillTx/>
              <a:latin typeface="Times New Roman"/>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re et contenu">
    <p:bg>
      <p:bgPr>
        <a:blipFill rotWithShape="0">
          <a:blip r:embed="rId2"/>
          <a:stretch/>
        </a:blipFill>
      </p:bgPr>
    </p:bg>
    <p:spTree>
      <p:nvGrpSpPr>
        <p:cNvPr id="1" name=""/>
        <p:cNvGrpSpPr/>
        <p:nvPr/>
      </p:nvGrpSpPr>
      <p:grpSpPr>
        <a:xfrm>
          <a:off x="0" y="0"/>
          <a:ext cx="0" cy="0"/>
          <a:chOff x="0" y="0"/>
          <a:chExt cx="0" cy="0"/>
        </a:xfrm>
      </p:grpSpPr>
      <p:sp>
        <p:nvSpPr>
          <p:cNvPr id="32" name="PlaceHolder 1"/>
          <p:cNvSpPr>
            <a:spLocks noGrp="1"/>
          </p:cNvSpPr>
          <p:nvPr>
            <p:ph type="title"/>
          </p:nvPr>
        </p:nvSpPr>
        <p:spPr>
          <a:xfrm>
            <a:off x="457200" y="274680"/>
            <a:ext cx="8228880" cy="1142280"/>
          </a:xfrm>
          <a:prstGeom prst="rect">
            <a:avLst/>
          </a:prstGeom>
          <a:noFill/>
          <a:ln w="0">
            <a:noFill/>
          </a:ln>
        </p:spPr>
        <p:txBody>
          <a:bodyPr lIns="91440" rIns="91440" tIns="45720" bIns="45720" anchor="ctr">
            <a:noAutofit/>
          </a:bodyPr>
          <a:p>
            <a:pPr indent="0" algn="ctr" defTabSz="914400">
              <a:lnSpc>
                <a:spcPct val="100000"/>
              </a:lnSpc>
              <a:buNone/>
              <a:tabLst>
                <a:tab algn="l" pos="0"/>
              </a:tabLst>
            </a:pPr>
            <a:r>
              <a:rPr b="0" lang="fr-FR" sz="4400" strike="noStrike" u="none">
                <a:solidFill>
                  <a:schemeClr val="dk1"/>
                </a:solidFill>
                <a:effectLst/>
                <a:uFillTx/>
                <a:latin typeface="Calibri"/>
              </a:rPr>
              <a:t>Cliquez pour modifier le style du titre</a:t>
            </a:r>
            <a:endParaRPr b="0" lang="en-US" sz="4400" strike="noStrike" u="none">
              <a:solidFill>
                <a:srgbClr val="000000"/>
              </a:solidFill>
              <a:effectLst/>
              <a:uFillTx/>
              <a:latin typeface="Arial"/>
            </a:endParaRPr>
          </a:p>
        </p:txBody>
      </p:sp>
      <p:sp>
        <p:nvSpPr>
          <p:cNvPr id="33" name="PlaceHolder 2"/>
          <p:cNvSpPr>
            <a:spLocks noGrp="1"/>
          </p:cNvSpPr>
          <p:nvPr>
            <p:ph type="body"/>
          </p:nvPr>
        </p:nvSpPr>
        <p:spPr>
          <a:xfrm>
            <a:off x="457200" y="1600200"/>
            <a:ext cx="8228880" cy="4525200"/>
          </a:xfrm>
          <a:prstGeom prst="rect">
            <a:avLst/>
          </a:prstGeom>
          <a:noFill/>
          <a:ln w="0">
            <a:noFill/>
          </a:ln>
        </p:spPr>
        <p:txBody>
          <a:bodyPr lIns="91440" rIns="91440" tIns="45720" bIns="45720" anchor="t">
            <a:noAutofit/>
          </a:bodyPr>
          <a:p>
            <a:pPr marL="343080" indent="-343080" defTabSz="914400">
              <a:lnSpc>
                <a:spcPct val="100000"/>
              </a:lnSpc>
              <a:spcBef>
                <a:spcPts val="641"/>
              </a:spcBef>
              <a:buClr>
                <a:srgbClr val="000000"/>
              </a:buClr>
              <a:buFont typeface="Arial"/>
              <a:buChar char="•"/>
            </a:pPr>
            <a:r>
              <a:rPr b="0" lang="fr-FR" sz="3200" strike="noStrike" u="none">
                <a:solidFill>
                  <a:schemeClr val="dk1"/>
                </a:solidFill>
                <a:effectLst/>
                <a:uFillTx/>
                <a:latin typeface="Calibri"/>
              </a:rPr>
              <a:t>Cliquez pour modifier les styles du texte du masque</a:t>
            </a:r>
            <a:endParaRPr b="0" lang="en-US" sz="3200" strike="noStrike" u="none">
              <a:solidFill>
                <a:srgbClr val="000000"/>
              </a:solidFill>
              <a:effectLst/>
              <a:uFillTx/>
              <a:latin typeface="Arial"/>
            </a:endParaRPr>
          </a:p>
          <a:p>
            <a:pPr lvl="1" marL="743040" indent="-285840" defTabSz="914400">
              <a:lnSpc>
                <a:spcPct val="100000"/>
              </a:lnSpc>
              <a:spcBef>
                <a:spcPts val="561"/>
              </a:spcBef>
              <a:buClr>
                <a:srgbClr val="000000"/>
              </a:buClr>
              <a:buFont typeface="Arial"/>
              <a:buChar char="–"/>
            </a:pPr>
            <a:r>
              <a:rPr b="0" lang="fr-FR" sz="2800" strike="noStrike" u="none">
                <a:solidFill>
                  <a:schemeClr val="dk1"/>
                </a:solidFill>
                <a:effectLst/>
                <a:uFillTx/>
                <a:latin typeface="Calibri"/>
              </a:rPr>
              <a:t>Deuxième niveau</a:t>
            </a:r>
            <a:endParaRPr b="0" lang="en-US" sz="2800" strike="noStrike" u="none">
              <a:solidFill>
                <a:srgbClr val="000000"/>
              </a:solidFill>
              <a:effectLst/>
              <a:uFillTx/>
              <a:latin typeface="Arial"/>
            </a:endParaRPr>
          </a:p>
          <a:p>
            <a:pPr lvl="2" marL="1143000" indent="-228600" defTabSz="914400">
              <a:lnSpc>
                <a:spcPct val="100000"/>
              </a:lnSpc>
              <a:spcBef>
                <a:spcPts val="479"/>
              </a:spcBef>
              <a:buClr>
                <a:srgbClr val="000000"/>
              </a:buClr>
              <a:buFont typeface="Arial"/>
              <a:buChar char="•"/>
            </a:pPr>
            <a:r>
              <a:rPr b="0" lang="fr-FR" sz="2400" strike="noStrike" u="none">
                <a:solidFill>
                  <a:schemeClr val="dk1"/>
                </a:solidFill>
                <a:effectLst/>
                <a:uFillTx/>
                <a:latin typeface="Calibri"/>
              </a:rPr>
              <a:t>Troisième niveau</a:t>
            </a:r>
            <a:endParaRPr b="0" lang="en-US" sz="2400" strike="noStrike" u="none">
              <a:solidFill>
                <a:srgbClr val="000000"/>
              </a:solidFill>
              <a:effectLst/>
              <a:uFillTx/>
              <a:latin typeface="Arial"/>
            </a:endParaRPr>
          </a:p>
          <a:p>
            <a:pPr lvl="3" marL="1600200" indent="-228600" defTabSz="914400">
              <a:lnSpc>
                <a:spcPct val="100000"/>
              </a:lnSpc>
              <a:spcBef>
                <a:spcPts val="400"/>
              </a:spcBef>
              <a:buClr>
                <a:srgbClr val="000000"/>
              </a:buClr>
              <a:buFont typeface="Arial"/>
              <a:buChar char="–"/>
            </a:pPr>
            <a:r>
              <a:rPr b="0" lang="fr-FR" sz="2000" strike="noStrike" u="none">
                <a:solidFill>
                  <a:schemeClr val="dk1"/>
                </a:solidFill>
                <a:effectLst/>
                <a:uFillTx/>
                <a:latin typeface="Calibri"/>
              </a:rPr>
              <a:t>Quatrième niveau</a:t>
            </a:r>
            <a:endParaRPr b="0" lang="en-US" sz="2000" strike="noStrike" u="none">
              <a:solidFill>
                <a:srgbClr val="000000"/>
              </a:solidFill>
              <a:effectLst/>
              <a:uFillTx/>
              <a:latin typeface="Arial"/>
            </a:endParaRPr>
          </a:p>
          <a:p>
            <a:pPr lvl="4" marL="2057400" indent="-228600" defTabSz="914400">
              <a:lnSpc>
                <a:spcPct val="100000"/>
              </a:lnSpc>
              <a:spcBef>
                <a:spcPts val="400"/>
              </a:spcBef>
              <a:buClr>
                <a:srgbClr val="000000"/>
              </a:buClr>
              <a:buFont typeface="Arial"/>
              <a:buChar char="»"/>
            </a:pPr>
            <a:r>
              <a:rPr b="0" lang="fr-FR" sz="2000" strike="noStrike" u="none">
                <a:solidFill>
                  <a:schemeClr val="dk1"/>
                </a:solidFill>
                <a:effectLst/>
                <a:uFillTx/>
                <a:latin typeface="Calibri"/>
              </a:rPr>
              <a:t>Cinquième niveau</a:t>
            </a:r>
            <a:endParaRPr b="0" lang="en-US" sz="2000" strike="noStrike" u="none">
              <a:solidFill>
                <a:srgbClr val="000000"/>
              </a:solidFill>
              <a:effectLst/>
              <a:uFillTx/>
              <a:latin typeface="Arial"/>
            </a:endParaRPr>
          </a:p>
        </p:txBody>
      </p:sp>
      <p:sp>
        <p:nvSpPr>
          <p:cNvPr id="34" name="PlaceHolder 3"/>
          <p:cNvSpPr>
            <a:spLocks noGrp="1"/>
          </p:cNvSpPr>
          <p:nvPr>
            <p:ph type="dt" idx="19"/>
          </p:nvPr>
        </p:nvSpPr>
        <p:spPr>
          <a:xfrm>
            <a:off x="457200" y="6356520"/>
            <a:ext cx="2133000" cy="364320"/>
          </a:xfrm>
          <a:prstGeom prst="rect">
            <a:avLst/>
          </a:prstGeom>
          <a:noFill/>
          <a:ln w="0">
            <a:noFill/>
          </a:ln>
        </p:spPr>
        <p:txBody>
          <a:bodyPr lIns="91440" rIns="91440" tIns="45720" bIns="45720" anchor="ctr">
            <a:noAutofit/>
          </a:bodyPr>
          <a:lstStyle>
            <a:lvl1pPr indent="0" defTabSz="914400">
              <a:lnSpc>
                <a:spcPct val="100000"/>
              </a:lnSpc>
              <a:buNone/>
              <a:tabLst>
                <a:tab algn="l" pos="0"/>
              </a:tabLst>
              <a:defRPr b="0" lang="fr-FR" sz="1200" strike="noStrike" u="none">
                <a:solidFill>
                  <a:schemeClr val="dk1">
                    <a:tint val="75000"/>
                  </a:schemeClr>
                </a:solidFill>
                <a:effectLst/>
                <a:uFillTx/>
                <a:latin typeface="Calibri"/>
              </a:defRPr>
            </a:lvl1pPr>
          </a:lstStyle>
          <a:p>
            <a:pPr indent="0" defTabSz="914400">
              <a:lnSpc>
                <a:spcPct val="100000"/>
              </a:lnSpc>
              <a:buNone/>
              <a:tabLst>
                <a:tab algn="l" pos="0"/>
              </a:tabLst>
            </a:pPr>
            <a:r>
              <a:rPr b="0" lang="fr-FR" sz="1200" strike="noStrike" u="none">
                <a:solidFill>
                  <a:schemeClr val="dk1">
                    <a:tint val="75000"/>
                  </a:schemeClr>
                </a:solidFill>
                <a:effectLst/>
                <a:uFillTx/>
                <a:latin typeface="Calibri"/>
              </a:rPr>
              <a:t>&lt;date/time&gt;</a:t>
            </a:r>
            <a:endParaRPr b="0" lang="en-US" sz="1200" strike="noStrike" u="none">
              <a:solidFill>
                <a:srgbClr val="000000"/>
              </a:solidFill>
              <a:effectLst/>
              <a:uFillTx/>
              <a:latin typeface="Times New Roman"/>
            </a:endParaRPr>
          </a:p>
        </p:txBody>
      </p:sp>
      <p:sp>
        <p:nvSpPr>
          <p:cNvPr id="35" name="PlaceHolder 4"/>
          <p:cNvSpPr>
            <a:spLocks noGrp="1"/>
          </p:cNvSpPr>
          <p:nvPr>
            <p:ph type="ftr" idx="20"/>
          </p:nvPr>
        </p:nvSpPr>
        <p:spPr>
          <a:xfrm>
            <a:off x="3124080" y="6356520"/>
            <a:ext cx="2894760" cy="36432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en-US" sz="1400" strike="noStrike" u="none">
                <a:solidFill>
                  <a:srgbClr val="000000"/>
                </a:solidFill>
                <a:effectLst/>
                <a:uFillTx/>
                <a:latin typeface="Times New Roman"/>
              </a:defRPr>
            </a:lvl1pPr>
          </a:lstStyle>
          <a:p>
            <a:pPr indent="0" algn="ctr">
              <a:lnSpc>
                <a:spcPct val="100000"/>
              </a:lnSpc>
              <a:buNone/>
              <a:tabLst>
                <a:tab algn="l" pos="0"/>
              </a:tabLst>
            </a:pPr>
            <a:r>
              <a:rPr b="0" lang="en-US" sz="1400" strike="noStrike" u="none">
                <a:solidFill>
                  <a:srgbClr val="000000"/>
                </a:solidFill>
                <a:effectLst/>
                <a:uFillTx/>
                <a:latin typeface="Times New Roman"/>
              </a:rPr>
              <a:t>&lt;footer&gt;</a:t>
            </a:r>
            <a:endParaRPr b="0" lang="en-US" sz="1400" strike="noStrike" u="none">
              <a:solidFill>
                <a:srgbClr val="000000"/>
              </a:solidFill>
              <a:effectLst/>
              <a:uFillTx/>
              <a:latin typeface="Times New Roman"/>
            </a:endParaRPr>
          </a:p>
        </p:txBody>
      </p:sp>
      <p:sp>
        <p:nvSpPr>
          <p:cNvPr id="36" name="PlaceHolder 5"/>
          <p:cNvSpPr>
            <a:spLocks noGrp="1"/>
          </p:cNvSpPr>
          <p:nvPr>
            <p:ph type="sldNum" idx="21"/>
          </p:nvPr>
        </p:nvSpPr>
        <p:spPr>
          <a:xfrm>
            <a:off x="6553080" y="6356520"/>
            <a:ext cx="2133000" cy="36432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0" lang="fr-FR" sz="1200" strike="noStrike" u="none">
                <a:solidFill>
                  <a:schemeClr val="dk1">
                    <a:tint val="75000"/>
                  </a:schemeClr>
                </a:solidFill>
                <a:effectLst/>
                <a:uFillTx/>
                <a:latin typeface="Calibri"/>
              </a:defRPr>
            </a:lvl1pPr>
          </a:lstStyle>
          <a:p>
            <a:pPr indent="0" algn="r" defTabSz="914400">
              <a:lnSpc>
                <a:spcPct val="100000"/>
              </a:lnSpc>
              <a:buNone/>
              <a:tabLst>
                <a:tab algn="l" pos="0"/>
              </a:tabLst>
            </a:pPr>
            <a:fld id="{76A24EA2-BDDA-4A61-9A12-9D50248983B0}" type="slidenum">
              <a:rPr b="0" lang="fr-FR" sz="1200" strike="noStrike" u="none">
                <a:solidFill>
                  <a:schemeClr val="dk1">
                    <a:tint val="75000"/>
                  </a:schemeClr>
                </a:solidFill>
                <a:effectLst/>
                <a:uFillTx/>
                <a:latin typeface="Calibri"/>
              </a:rPr>
              <a:t>&lt;number&gt;</a:t>
            </a:fld>
            <a:endParaRPr b="0" lang="en-US" sz="1200" strike="noStrike" u="none">
              <a:solidFill>
                <a:srgbClr val="000000"/>
              </a:solidFill>
              <a:effectLst/>
              <a:uFillTx/>
              <a:latin typeface="Times New Roman"/>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re de section">
    <p:bg>
      <p:bgPr>
        <a:blipFill rotWithShape="0">
          <a:blip r:embed="rId2"/>
          <a:stretch/>
        </a:blipFill>
      </p:bgPr>
    </p:bg>
    <p:spTree>
      <p:nvGrpSpPr>
        <p:cNvPr id="1" name=""/>
        <p:cNvGrpSpPr/>
        <p:nvPr/>
      </p:nvGrpSpPr>
      <p:grpSpPr>
        <a:xfrm>
          <a:off x="0" y="0"/>
          <a:ext cx="0" cy="0"/>
          <a:chOff x="0" y="0"/>
          <a:chExt cx="0" cy="0"/>
        </a:xfrm>
      </p:grpSpPr>
      <p:sp>
        <p:nvSpPr>
          <p:cNvPr id="37" name="PlaceHolder 1"/>
          <p:cNvSpPr>
            <a:spLocks noGrp="1"/>
          </p:cNvSpPr>
          <p:nvPr>
            <p:ph type="title"/>
          </p:nvPr>
        </p:nvSpPr>
        <p:spPr>
          <a:xfrm>
            <a:off x="722160" y="4406760"/>
            <a:ext cx="7771680" cy="1361520"/>
          </a:xfrm>
          <a:prstGeom prst="rect">
            <a:avLst/>
          </a:prstGeom>
          <a:noFill/>
          <a:ln w="0">
            <a:noFill/>
          </a:ln>
        </p:spPr>
        <p:txBody>
          <a:bodyPr lIns="91440" rIns="91440" tIns="45720" bIns="45720" anchor="t">
            <a:noAutofit/>
          </a:bodyPr>
          <a:p>
            <a:pPr indent="0" defTabSz="914400">
              <a:lnSpc>
                <a:spcPct val="100000"/>
              </a:lnSpc>
              <a:buNone/>
              <a:tabLst>
                <a:tab algn="l" pos="0"/>
              </a:tabLst>
            </a:pPr>
            <a:r>
              <a:rPr b="1" lang="fr-FR" sz="4000" strike="noStrike" u="none" cap="all">
                <a:solidFill>
                  <a:schemeClr val="dk1"/>
                </a:solidFill>
                <a:effectLst/>
                <a:uFillTx/>
                <a:latin typeface="Calibri"/>
              </a:rPr>
              <a:t>Cliquez pour modifier le style du titre</a:t>
            </a:r>
            <a:endParaRPr b="0" lang="en-US" sz="4000" strike="noStrike" u="none">
              <a:solidFill>
                <a:srgbClr val="000000"/>
              </a:solidFill>
              <a:effectLst/>
              <a:uFillTx/>
              <a:latin typeface="Arial"/>
            </a:endParaRPr>
          </a:p>
        </p:txBody>
      </p:sp>
      <p:sp>
        <p:nvSpPr>
          <p:cNvPr id="38" name="PlaceHolder 2"/>
          <p:cNvSpPr>
            <a:spLocks noGrp="1"/>
          </p:cNvSpPr>
          <p:nvPr>
            <p:ph type="body"/>
          </p:nvPr>
        </p:nvSpPr>
        <p:spPr>
          <a:xfrm>
            <a:off x="722160" y="2906640"/>
            <a:ext cx="7771680" cy="1499400"/>
          </a:xfrm>
          <a:prstGeom prst="rect">
            <a:avLst/>
          </a:prstGeom>
          <a:noFill/>
          <a:ln w="0">
            <a:noFill/>
          </a:ln>
        </p:spPr>
        <p:txBody>
          <a:bodyPr lIns="91440" rIns="91440" tIns="45720" bIns="45720" anchor="b">
            <a:noAutofit/>
          </a:bodyPr>
          <a:p>
            <a:pPr indent="0" defTabSz="914400">
              <a:lnSpc>
                <a:spcPct val="100000"/>
              </a:lnSpc>
              <a:spcBef>
                <a:spcPts val="400"/>
              </a:spcBef>
              <a:buNone/>
              <a:tabLst>
                <a:tab algn="l" pos="0"/>
              </a:tabLst>
            </a:pPr>
            <a:r>
              <a:rPr b="0" lang="fr-FR" sz="2000" strike="noStrike" u="none">
                <a:solidFill>
                  <a:schemeClr val="dk1">
                    <a:tint val="75000"/>
                  </a:schemeClr>
                </a:solidFill>
                <a:effectLst/>
                <a:uFillTx/>
                <a:latin typeface="Calibri"/>
              </a:rPr>
              <a:t>Cliquez pour modifier les styles du texte du masque</a:t>
            </a:r>
            <a:endParaRPr b="0" lang="en-US" sz="2000" strike="noStrike" u="none">
              <a:solidFill>
                <a:srgbClr val="000000"/>
              </a:solidFill>
              <a:effectLst/>
              <a:uFillTx/>
              <a:latin typeface="Arial"/>
            </a:endParaRPr>
          </a:p>
        </p:txBody>
      </p:sp>
      <p:sp>
        <p:nvSpPr>
          <p:cNvPr id="39" name="PlaceHolder 3"/>
          <p:cNvSpPr>
            <a:spLocks noGrp="1"/>
          </p:cNvSpPr>
          <p:nvPr>
            <p:ph type="dt" idx="22"/>
          </p:nvPr>
        </p:nvSpPr>
        <p:spPr>
          <a:xfrm>
            <a:off x="457200" y="6356520"/>
            <a:ext cx="2133000" cy="364320"/>
          </a:xfrm>
          <a:prstGeom prst="rect">
            <a:avLst/>
          </a:prstGeom>
          <a:noFill/>
          <a:ln w="0">
            <a:noFill/>
          </a:ln>
        </p:spPr>
        <p:txBody>
          <a:bodyPr lIns="91440" rIns="91440" tIns="45720" bIns="45720" anchor="ctr">
            <a:noAutofit/>
          </a:bodyPr>
          <a:lstStyle>
            <a:lvl1pPr indent="0" defTabSz="914400">
              <a:lnSpc>
                <a:spcPct val="100000"/>
              </a:lnSpc>
              <a:buNone/>
              <a:tabLst>
                <a:tab algn="l" pos="0"/>
              </a:tabLst>
              <a:defRPr b="0" lang="fr-FR" sz="1200" strike="noStrike" u="none">
                <a:solidFill>
                  <a:schemeClr val="dk1">
                    <a:tint val="75000"/>
                  </a:schemeClr>
                </a:solidFill>
                <a:effectLst/>
                <a:uFillTx/>
                <a:latin typeface="Calibri"/>
              </a:defRPr>
            </a:lvl1pPr>
          </a:lstStyle>
          <a:p>
            <a:pPr indent="0" defTabSz="914400">
              <a:lnSpc>
                <a:spcPct val="100000"/>
              </a:lnSpc>
              <a:buNone/>
              <a:tabLst>
                <a:tab algn="l" pos="0"/>
              </a:tabLst>
            </a:pPr>
            <a:r>
              <a:rPr b="0" lang="fr-FR" sz="1200" strike="noStrike" u="none">
                <a:solidFill>
                  <a:schemeClr val="dk1">
                    <a:tint val="75000"/>
                  </a:schemeClr>
                </a:solidFill>
                <a:effectLst/>
                <a:uFillTx/>
                <a:latin typeface="Calibri"/>
              </a:rPr>
              <a:t>&lt;date/time&gt;</a:t>
            </a:r>
            <a:endParaRPr b="0" lang="en-US" sz="1200" strike="noStrike" u="none">
              <a:solidFill>
                <a:srgbClr val="000000"/>
              </a:solidFill>
              <a:effectLst/>
              <a:uFillTx/>
              <a:latin typeface="Times New Roman"/>
            </a:endParaRPr>
          </a:p>
        </p:txBody>
      </p:sp>
      <p:sp>
        <p:nvSpPr>
          <p:cNvPr id="40" name="PlaceHolder 4"/>
          <p:cNvSpPr>
            <a:spLocks noGrp="1"/>
          </p:cNvSpPr>
          <p:nvPr>
            <p:ph type="ftr" idx="23"/>
          </p:nvPr>
        </p:nvSpPr>
        <p:spPr>
          <a:xfrm>
            <a:off x="3124080" y="6356520"/>
            <a:ext cx="2894760" cy="36432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en-US" sz="1400" strike="noStrike" u="none">
                <a:solidFill>
                  <a:srgbClr val="000000"/>
                </a:solidFill>
                <a:effectLst/>
                <a:uFillTx/>
                <a:latin typeface="Times New Roman"/>
              </a:defRPr>
            </a:lvl1pPr>
          </a:lstStyle>
          <a:p>
            <a:pPr indent="0" algn="ctr">
              <a:lnSpc>
                <a:spcPct val="100000"/>
              </a:lnSpc>
              <a:buNone/>
              <a:tabLst>
                <a:tab algn="l" pos="0"/>
              </a:tabLst>
            </a:pPr>
            <a:r>
              <a:rPr b="0" lang="en-US" sz="1400" strike="noStrike" u="none">
                <a:solidFill>
                  <a:srgbClr val="000000"/>
                </a:solidFill>
                <a:effectLst/>
                <a:uFillTx/>
                <a:latin typeface="Times New Roman"/>
              </a:rPr>
              <a:t>&lt;footer&gt;</a:t>
            </a:r>
            <a:endParaRPr b="0" lang="en-US" sz="1400" strike="noStrike" u="none">
              <a:solidFill>
                <a:srgbClr val="000000"/>
              </a:solidFill>
              <a:effectLst/>
              <a:uFillTx/>
              <a:latin typeface="Times New Roman"/>
            </a:endParaRPr>
          </a:p>
        </p:txBody>
      </p:sp>
      <p:sp>
        <p:nvSpPr>
          <p:cNvPr id="41" name="PlaceHolder 5"/>
          <p:cNvSpPr>
            <a:spLocks noGrp="1"/>
          </p:cNvSpPr>
          <p:nvPr>
            <p:ph type="sldNum" idx="24"/>
          </p:nvPr>
        </p:nvSpPr>
        <p:spPr>
          <a:xfrm>
            <a:off x="6553080" y="6356520"/>
            <a:ext cx="2133000" cy="36432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0" lang="fr-FR" sz="1200" strike="noStrike" u="none">
                <a:solidFill>
                  <a:schemeClr val="dk1">
                    <a:tint val="75000"/>
                  </a:schemeClr>
                </a:solidFill>
                <a:effectLst/>
                <a:uFillTx/>
                <a:latin typeface="Calibri"/>
              </a:defRPr>
            </a:lvl1pPr>
          </a:lstStyle>
          <a:p>
            <a:pPr indent="0" algn="r" defTabSz="914400">
              <a:lnSpc>
                <a:spcPct val="100000"/>
              </a:lnSpc>
              <a:buNone/>
              <a:tabLst>
                <a:tab algn="l" pos="0"/>
              </a:tabLst>
            </a:pPr>
            <a:fld id="{2B3A5322-4F82-4888-A18E-1084A624CACB}" type="slidenum">
              <a:rPr b="0" lang="fr-FR" sz="1200" strike="noStrike" u="none">
                <a:solidFill>
                  <a:schemeClr val="dk1">
                    <a:tint val="75000"/>
                  </a:schemeClr>
                </a:solidFill>
                <a:effectLst/>
                <a:uFillTx/>
                <a:latin typeface="Calibri"/>
              </a:rPr>
              <a:t>&lt;number&gt;</a:t>
            </a:fld>
            <a:endParaRPr b="0" lang="en-US" sz="1200" strike="noStrike" u="none">
              <a:solidFill>
                <a:srgbClr val="000000"/>
              </a:solidFill>
              <a:effectLst/>
              <a:uFillTx/>
              <a:latin typeface="Times New Roman"/>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Deux contenus">
    <p:bg>
      <p:bgPr>
        <a:blipFill rotWithShape="0">
          <a:blip r:embed="rId2"/>
          <a:stretch/>
        </a:blipFill>
      </p:bgPr>
    </p:bg>
    <p:spTree>
      <p:nvGrpSpPr>
        <p:cNvPr id="1" name=""/>
        <p:cNvGrpSpPr/>
        <p:nvPr/>
      </p:nvGrpSpPr>
      <p:grpSpPr>
        <a:xfrm>
          <a:off x="0" y="0"/>
          <a:ext cx="0" cy="0"/>
          <a:chOff x="0" y="0"/>
          <a:chExt cx="0" cy="0"/>
        </a:xfrm>
      </p:grpSpPr>
      <p:sp>
        <p:nvSpPr>
          <p:cNvPr id="42" name="PlaceHolder 1"/>
          <p:cNvSpPr>
            <a:spLocks noGrp="1"/>
          </p:cNvSpPr>
          <p:nvPr>
            <p:ph type="title"/>
          </p:nvPr>
        </p:nvSpPr>
        <p:spPr>
          <a:xfrm>
            <a:off x="457200" y="274680"/>
            <a:ext cx="8228880" cy="1142280"/>
          </a:xfrm>
          <a:prstGeom prst="rect">
            <a:avLst/>
          </a:prstGeom>
          <a:noFill/>
          <a:ln w="0">
            <a:noFill/>
          </a:ln>
        </p:spPr>
        <p:txBody>
          <a:bodyPr lIns="91440" rIns="91440" tIns="45720" bIns="45720" anchor="ctr">
            <a:noAutofit/>
          </a:bodyPr>
          <a:p>
            <a:pPr indent="0" algn="ctr" defTabSz="914400">
              <a:lnSpc>
                <a:spcPct val="100000"/>
              </a:lnSpc>
              <a:buNone/>
              <a:tabLst>
                <a:tab algn="l" pos="0"/>
              </a:tabLst>
            </a:pPr>
            <a:r>
              <a:rPr b="0" lang="fr-FR" sz="4400" strike="noStrike" u="none">
                <a:solidFill>
                  <a:schemeClr val="dk1"/>
                </a:solidFill>
                <a:effectLst/>
                <a:uFillTx/>
                <a:latin typeface="Calibri"/>
              </a:rPr>
              <a:t>Cliquez pour modifier le style du titre</a:t>
            </a:r>
            <a:endParaRPr b="0" lang="en-US" sz="4400" strike="noStrike" u="none">
              <a:solidFill>
                <a:srgbClr val="000000"/>
              </a:solidFill>
              <a:effectLst/>
              <a:uFillTx/>
              <a:latin typeface="Arial"/>
            </a:endParaRPr>
          </a:p>
        </p:txBody>
      </p:sp>
      <p:sp>
        <p:nvSpPr>
          <p:cNvPr id="43" name="PlaceHolder 2"/>
          <p:cNvSpPr>
            <a:spLocks noGrp="1"/>
          </p:cNvSpPr>
          <p:nvPr>
            <p:ph type="body"/>
          </p:nvPr>
        </p:nvSpPr>
        <p:spPr>
          <a:xfrm>
            <a:off x="457200" y="1600200"/>
            <a:ext cx="4037760" cy="4525200"/>
          </a:xfrm>
          <a:prstGeom prst="rect">
            <a:avLst/>
          </a:prstGeom>
          <a:noFill/>
          <a:ln w="0">
            <a:noFill/>
          </a:ln>
        </p:spPr>
        <p:txBody>
          <a:bodyPr lIns="91440" rIns="91440" tIns="45720" bIns="45720" anchor="t">
            <a:noAutofit/>
          </a:bodyPr>
          <a:p>
            <a:pPr marL="343080" indent="-343080" defTabSz="914400">
              <a:lnSpc>
                <a:spcPct val="100000"/>
              </a:lnSpc>
              <a:spcBef>
                <a:spcPts val="561"/>
              </a:spcBef>
              <a:buClr>
                <a:srgbClr val="000000"/>
              </a:buClr>
              <a:buFont typeface="Arial"/>
              <a:buChar char="•"/>
            </a:pPr>
            <a:r>
              <a:rPr b="0" lang="fr-FR" sz="2800" strike="noStrike" u="none">
                <a:solidFill>
                  <a:schemeClr val="dk1"/>
                </a:solidFill>
                <a:effectLst/>
                <a:uFillTx/>
                <a:latin typeface="Calibri"/>
              </a:rPr>
              <a:t>Cliquez pour modifier les styles du texte du masque</a:t>
            </a:r>
            <a:endParaRPr b="0" lang="en-US" sz="2800" strike="noStrike" u="none">
              <a:solidFill>
                <a:srgbClr val="000000"/>
              </a:solidFill>
              <a:effectLst/>
              <a:uFillTx/>
              <a:latin typeface="Arial"/>
            </a:endParaRPr>
          </a:p>
          <a:p>
            <a:pPr lvl="1" marL="743040" indent="-285840" defTabSz="914400">
              <a:lnSpc>
                <a:spcPct val="100000"/>
              </a:lnSpc>
              <a:spcBef>
                <a:spcPts val="479"/>
              </a:spcBef>
              <a:buClr>
                <a:srgbClr val="000000"/>
              </a:buClr>
              <a:buFont typeface="Arial"/>
              <a:buChar char="–"/>
            </a:pPr>
            <a:r>
              <a:rPr b="0" lang="fr-FR" sz="2400" strike="noStrike" u="none">
                <a:solidFill>
                  <a:schemeClr val="dk1"/>
                </a:solidFill>
                <a:effectLst/>
                <a:uFillTx/>
                <a:latin typeface="Calibri"/>
              </a:rPr>
              <a:t>Deuxième niveau</a:t>
            </a:r>
            <a:endParaRPr b="0" lang="en-US" sz="2400" strike="noStrike" u="none">
              <a:solidFill>
                <a:srgbClr val="000000"/>
              </a:solidFill>
              <a:effectLst/>
              <a:uFillTx/>
              <a:latin typeface="Arial"/>
            </a:endParaRPr>
          </a:p>
          <a:p>
            <a:pPr lvl="2" marL="1143000" indent="-228600" defTabSz="914400">
              <a:lnSpc>
                <a:spcPct val="100000"/>
              </a:lnSpc>
              <a:spcBef>
                <a:spcPts val="400"/>
              </a:spcBef>
              <a:buClr>
                <a:srgbClr val="000000"/>
              </a:buClr>
              <a:buFont typeface="Arial"/>
              <a:buChar char="•"/>
            </a:pPr>
            <a:r>
              <a:rPr b="0" lang="fr-FR" sz="2000" strike="noStrike" u="none">
                <a:solidFill>
                  <a:schemeClr val="dk1"/>
                </a:solidFill>
                <a:effectLst/>
                <a:uFillTx/>
                <a:latin typeface="Calibri"/>
              </a:rPr>
              <a:t>Troisième niveau</a:t>
            </a:r>
            <a:endParaRPr b="0" lang="en-US" sz="2000" strike="noStrike" u="none">
              <a:solidFill>
                <a:srgbClr val="000000"/>
              </a:solidFill>
              <a:effectLst/>
              <a:uFillTx/>
              <a:latin typeface="Arial"/>
            </a:endParaRPr>
          </a:p>
          <a:p>
            <a:pPr lvl="3" marL="1600200" indent="-228600" defTabSz="914400">
              <a:lnSpc>
                <a:spcPct val="100000"/>
              </a:lnSpc>
              <a:spcBef>
                <a:spcPts val="360"/>
              </a:spcBef>
              <a:buClr>
                <a:srgbClr val="000000"/>
              </a:buClr>
              <a:buFont typeface="Arial"/>
              <a:buChar char="–"/>
            </a:pPr>
            <a:r>
              <a:rPr b="0" lang="fr-FR" sz="1800" strike="noStrike" u="none">
                <a:solidFill>
                  <a:schemeClr val="dk1"/>
                </a:solidFill>
                <a:effectLst/>
                <a:uFillTx/>
                <a:latin typeface="Calibri"/>
              </a:rPr>
              <a:t>Quatrième niveau</a:t>
            </a:r>
            <a:endParaRPr b="0" lang="en-US" sz="1800" strike="noStrike" u="none">
              <a:solidFill>
                <a:srgbClr val="000000"/>
              </a:solidFill>
              <a:effectLst/>
              <a:uFillTx/>
              <a:latin typeface="Arial"/>
            </a:endParaRPr>
          </a:p>
          <a:p>
            <a:pPr lvl="4" marL="2057400" indent="-228600" defTabSz="914400">
              <a:lnSpc>
                <a:spcPct val="100000"/>
              </a:lnSpc>
              <a:spcBef>
                <a:spcPts val="360"/>
              </a:spcBef>
              <a:buClr>
                <a:srgbClr val="000000"/>
              </a:buClr>
              <a:buFont typeface="Arial"/>
              <a:buChar char="»"/>
            </a:pPr>
            <a:r>
              <a:rPr b="0" lang="fr-FR" sz="1800" strike="noStrike" u="none">
                <a:solidFill>
                  <a:schemeClr val="dk1"/>
                </a:solidFill>
                <a:effectLst/>
                <a:uFillTx/>
                <a:latin typeface="Calibri"/>
              </a:rPr>
              <a:t>Cinquième niveau</a:t>
            </a:r>
            <a:endParaRPr b="0" lang="en-US" sz="1800" strike="noStrike" u="none">
              <a:solidFill>
                <a:srgbClr val="000000"/>
              </a:solidFill>
              <a:effectLst/>
              <a:uFillTx/>
              <a:latin typeface="Arial"/>
            </a:endParaRPr>
          </a:p>
        </p:txBody>
      </p:sp>
      <p:sp>
        <p:nvSpPr>
          <p:cNvPr id="44" name="PlaceHolder 3"/>
          <p:cNvSpPr>
            <a:spLocks noGrp="1"/>
          </p:cNvSpPr>
          <p:nvPr>
            <p:ph type="body"/>
          </p:nvPr>
        </p:nvSpPr>
        <p:spPr>
          <a:xfrm>
            <a:off x="4648320" y="1600200"/>
            <a:ext cx="4037760" cy="4525200"/>
          </a:xfrm>
          <a:prstGeom prst="rect">
            <a:avLst/>
          </a:prstGeom>
          <a:noFill/>
          <a:ln w="0">
            <a:noFill/>
          </a:ln>
        </p:spPr>
        <p:txBody>
          <a:bodyPr lIns="91440" rIns="91440" tIns="45720" bIns="45720" anchor="t">
            <a:noAutofit/>
          </a:bodyPr>
          <a:p>
            <a:pPr marL="343080" indent="-343080" defTabSz="914400">
              <a:lnSpc>
                <a:spcPct val="100000"/>
              </a:lnSpc>
              <a:spcBef>
                <a:spcPts val="561"/>
              </a:spcBef>
              <a:buClr>
                <a:srgbClr val="000000"/>
              </a:buClr>
              <a:buFont typeface="Arial"/>
              <a:buChar char="•"/>
            </a:pPr>
            <a:r>
              <a:rPr b="0" lang="fr-FR" sz="2800" strike="noStrike" u="none">
                <a:solidFill>
                  <a:schemeClr val="dk1"/>
                </a:solidFill>
                <a:effectLst/>
                <a:uFillTx/>
                <a:latin typeface="Calibri"/>
              </a:rPr>
              <a:t>Cliquez pour modifier les styles du texte du masque</a:t>
            </a:r>
            <a:endParaRPr b="0" lang="en-US" sz="2800" strike="noStrike" u="none">
              <a:solidFill>
                <a:srgbClr val="000000"/>
              </a:solidFill>
              <a:effectLst/>
              <a:uFillTx/>
              <a:latin typeface="Arial"/>
            </a:endParaRPr>
          </a:p>
          <a:p>
            <a:pPr lvl="1" marL="743040" indent="-285840" defTabSz="914400">
              <a:lnSpc>
                <a:spcPct val="100000"/>
              </a:lnSpc>
              <a:spcBef>
                <a:spcPts val="479"/>
              </a:spcBef>
              <a:buClr>
                <a:srgbClr val="000000"/>
              </a:buClr>
              <a:buFont typeface="Arial"/>
              <a:buChar char="–"/>
            </a:pPr>
            <a:r>
              <a:rPr b="0" lang="fr-FR" sz="2400" strike="noStrike" u="none">
                <a:solidFill>
                  <a:schemeClr val="dk1"/>
                </a:solidFill>
                <a:effectLst/>
                <a:uFillTx/>
                <a:latin typeface="Calibri"/>
              </a:rPr>
              <a:t>Deuxième niveau</a:t>
            </a:r>
            <a:endParaRPr b="0" lang="en-US" sz="2400" strike="noStrike" u="none">
              <a:solidFill>
                <a:srgbClr val="000000"/>
              </a:solidFill>
              <a:effectLst/>
              <a:uFillTx/>
              <a:latin typeface="Arial"/>
            </a:endParaRPr>
          </a:p>
          <a:p>
            <a:pPr lvl="2" marL="1143000" indent="-228600" defTabSz="914400">
              <a:lnSpc>
                <a:spcPct val="100000"/>
              </a:lnSpc>
              <a:spcBef>
                <a:spcPts val="400"/>
              </a:spcBef>
              <a:buClr>
                <a:srgbClr val="000000"/>
              </a:buClr>
              <a:buFont typeface="Arial"/>
              <a:buChar char="•"/>
            </a:pPr>
            <a:r>
              <a:rPr b="0" lang="fr-FR" sz="2000" strike="noStrike" u="none">
                <a:solidFill>
                  <a:schemeClr val="dk1"/>
                </a:solidFill>
                <a:effectLst/>
                <a:uFillTx/>
                <a:latin typeface="Calibri"/>
              </a:rPr>
              <a:t>Troisième niveau</a:t>
            </a:r>
            <a:endParaRPr b="0" lang="en-US" sz="2000" strike="noStrike" u="none">
              <a:solidFill>
                <a:srgbClr val="000000"/>
              </a:solidFill>
              <a:effectLst/>
              <a:uFillTx/>
              <a:latin typeface="Arial"/>
            </a:endParaRPr>
          </a:p>
          <a:p>
            <a:pPr lvl="3" marL="1600200" indent="-228600" defTabSz="914400">
              <a:lnSpc>
                <a:spcPct val="100000"/>
              </a:lnSpc>
              <a:spcBef>
                <a:spcPts val="360"/>
              </a:spcBef>
              <a:buClr>
                <a:srgbClr val="000000"/>
              </a:buClr>
              <a:buFont typeface="Arial"/>
              <a:buChar char="–"/>
            </a:pPr>
            <a:r>
              <a:rPr b="0" lang="fr-FR" sz="1800" strike="noStrike" u="none">
                <a:solidFill>
                  <a:schemeClr val="dk1"/>
                </a:solidFill>
                <a:effectLst/>
                <a:uFillTx/>
                <a:latin typeface="Calibri"/>
              </a:rPr>
              <a:t>Quatrième niveau</a:t>
            </a:r>
            <a:endParaRPr b="0" lang="en-US" sz="1800" strike="noStrike" u="none">
              <a:solidFill>
                <a:srgbClr val="000000"/>
              </a:solidFill>
              <a:effectLst/>
              <a:uFillTx/>
              <a:latin typeface="Arial"/>
            </a:endParaRPr>
          </a:p>
          <a:p>
            <a:pPr lvl="4" marL="2057400" indent="-228600" defTabSz="914400">
              <a:lnSpc>
                <a:spcPct val="100000"/>
              </a:lnSpc>
              <a:spcBef>
                <a:spcPts val="360"/>
              </a:spcBef>
              <a:buClr>
                <a:srgbClr val="000000"/>
              </a:buClr>
              <a:buFont typeface="Arial"/>
              <a:buChar char="»"/>
            </a:pPr>
            <a:r>
              <a:rPr b="0" lang="fr-FR" sz="1800" strike="noStrike" u="none">
                <a:solidFill>
                  <a:schemeClr val="dk1"/>
                </a:solidFill>
                <a:effectLst/>
                <a:uFillTx/>
                <a:latin typeface="Calibri"/>
              </a:rPr>
              <a:t>Cinquième niveau</a:t>
            </a:r>
            <a:endParaRPr b="0" lang="en-US" sz="1800" strike="noStrike" u="none">
              <a:solidFill>
                <a:srgbClr val="000000"/>
              </a:solidFill>
              <a:effectLst/>
              <a:uFillTx/>
              <a:latin typeface="Arial"/>
            </a:endParaRPr>
          </a:p>
        </p:txBody>
      </p:sp>
      <p:sp>
        <p:nvSpPr>
          <p:cNvPr id="45" name="PlaceHolder 4"/>
          <p:cNvSpPr>
            <a:spLocks noGrp="1"/>
          </p:cNvSpPr>
          <p:nvPr>
            <p:ph type="dt" idx="25"/>
          </p:nvPr>
        </p:nvSpPr>
        <p:spPr>
          <a:xfrm>
            <a:off x="457200" y="6356520"/>
            <a:ext cx="2133000" cy="364320"/>
          </a:xfrm>
          <a:prstGeom prst="rect">
            <a:avLst/>
          </a:prstGeom>
          <a:noFill/>
          <a:ln w="0">
            <a:noFill/>
          </a:ln>
        </p:spPr>
        <p:txBody>
          <a:bodyPr lIns="91440" rIns="91440" tIns="45720" bIns="45720" anchor="ctr">
            <a:noAutofit/>
          </a:bodyPr>
          <a:lstStyle>
            <a:lvl1pPr indent="0" defTabSz="914400">
              <a:lnSpc>
                <a:spcPct val="100000"/>
              </a:lnSpc>
              <a:buNone/>
              <a:tabLst>
                <a:tab algn="l" pos="0"/>
              </a:tabLst>
              <a:defRPr b="0" lang="fr-FR" sz="1200" strike="noStrike" u="none">
                <a:solidFill>
                  <a:schemeClr val="dk1">
                    <a:tint val="75000"/>
                  </a:schemeClr>
                </a:solidFill>
                <a:effectLst/>
                <a:uFillTx/>
                <a:latin typeface="Calibri"/>
              </a:defRPr>
            </a:lvl1pPr>
          </a:lstStyle>
          <a:p>
            <a:pPr indent="0" defTabSz="914400">
              <a:lnSpc>
                <a:spcPct val="100000"/>
              </a:lnSpc>
              <a:buNone/>
              <a:tabLst>
                <a:tab algn="l" pos="0"/>
              </a:tabLst>
            </a:pPr>
            <a:r>
              <a:rPr b="0" lang="fr-FR" sz="1200" strike="noStrike" u="none">
                <a:solidFill>
                  <a:schemeClr val="dk1">
                    <a:tint val="75000"/>
                  </a:schemeClr>
                </a:solidFill>
                <a:effectLst/>
                <a:uFillTx/>
                <a:latin typeface="Calibri"/>
              </a:rPr>
              <a:t>&lt;date/time&gt;</a:t>
            </a:r>
            <a:endParaRPr b="0" lang="en-US" sz="1200" strike="noStrike" u="none">
              <a:solidFill>
                <a:srgbClr val="000000"/>
              </a:solidFill>
              <a:effectLst/>
              <a:uFillTx/>
              <a:latin typeface="Times New Roman"/>
            </a:endParaRPr>
          </a:p>
        </p:txBody>
      </p:sp>
      <p:sp>
        <p:nvSpPr>
          <p:cNvPr id="46" name="PlaceHolder 5"/>
          <p:cNvSpPr>
            <a:spLocks noGrp="1"/>
          </p:cNvSpPr>
          <p:nvPr>
            <p:ph type="ftr" idx="26"/>
          </p:nvPr>
        </p:nvSpPr>
        <p:spPr>
          <a:xfrm>
            <a:off x="3124080" y="6356520"/>
            <a:ext cx="2894760" cy="36432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en-US" sz="1400" strike="noStrike" u="none">
                <a:solidFill>
                  <a:srgbClr val="000000"/>
                </a:solidFill>
                <a:effectLst/>
                <a:uFillTx/>
                <a:latin typeface="Times New Roman"/>
              </a:defRPr>
            </a:lvl1pPr>
          </a:lstStyle>
          <a:p>
            <a:pPr indent="0" algn="ctr">
              <a:lnSpc>
                <a:spcPct val="100000"/>
              </a:lnSpc>
              <a:buNone/>
              <a:tabLst>
                <a:tab algn="l" pos="0"/>
              </a:tabLst>
            </a:pPr>
            <a:r>
              <a:rPr b="0" lang="en-US" sz="1400" strike="noStrike" u="none">
                <a:solidFill>
                  <a:srgbClr val="000000"/>
                </a:solidFill>
                <a:effectLst/>
                <a:uFillTx/>
                <a:latin typeface="Times New Roman"/>
              </a:rPr>
              <a:t>&lt;footer&gt;</a:t>
            </a:r>
            <a:endParaRPr b="0" lang="en-US" sz="1400" strike="noStrike" u="none">
              <a:solidFill>
                <a:srgbClr val="000000"/>
              </a:solidFill>
              <a:effectLst/>
              <a:uFillTx/>
              <a:latin typeface="Times New Roman"/>
            </a:endParaRPr>
          </a:p>
        </p:txBody>
      </p:sp>
      <p:sp>
        <p:nvSpPr>
          <p:cNvPr id="47" name="PlaceHolder 6"/>
          <p:cNvSpPr>
            <a:spLocks noGrp="1"/>
          </p:cNvSpPr>
          <p:nvPr>
            <p:ph type="sldNum" idx="27"/>
          </p:nvPr>
        </p:nvSpPr>
        <p:spPr>
          <a:xfrm>
            <a:off x="6553080" y="6356520"/>
            <a:ext cx="2133000" cy="36432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0" lang="fr-FR" sz="1200" strike="noStrike" u="none">
                <a:solidFill>
                  <a:schemeClr val="dk1">
                    <a:tint val="75000"/>
                  </a:schemeClr>
                </a:solidFill>
                <a:effectLst/>
                <a:uFillTx/>
                <a:latin typeface="Calibri"/>
              </a:defRPr>
            </a:lvl1pPr>
          </a:lstStyle>
          <a:p>
            <a:pPr indent="0" algn="r" defTabSz="914400">
              <a:lnSpc>
                <a:spcPct val="100000"/>
              </a:lnSpc>
              <a:buNone/>
              <a:tabLst>
                <a:tab algn="l" pos="0"/>
              </a:tabLst>
            </a:pPr>
            <a:fld id="{CFA6D6B5-DA3E-490B-ABF8-050C61BD9813}" type="slidenum">
              <a:rPr b="0" lang="fr-FR" sz="1200" strike="noStrike" u="none">
                <a:solidFill>
                  <a:schemeClr val="dk1">
                    <a:tint val="75000"/>
                  </a:schemeClr>
                </a:solidFill>
                <a:effectLst/>
                <a:uFillTx/>
                <a:latin typeface="Calibri"/>
              </a:rPr>
              <a:t>&lt;number&gt;</a:t>
            </a:fld>
            <a:endParaRPr b="0" lang="en-US" sz="1200" strike="noStrike" u="none">
              <a:solidFill>
                <a:srgbClr val="000000"/>
              </a:solidFill>
              <a:effectLst/>
              <a:uFillTx/>
              <a:latin typeface="Times New Roman"/>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sldMaster>
</file>

<file path=ppt/slides/_rels/slide1.xml.rels><?xml version="1.0" encoding="UTF-8"?>
<Relationships xmlns="http://schemas.openxmlformats.org/package/2006/relationships"><Relationship Id="rId1" Type="http://schemas.openxmlformats.org/officeDocument/2006/relationships/image" Target="../media/image2.jpeg"/><Relationship Id="rId2" Type="http://schemas.openxmlformats.org/officeDocument/2006/relationships/slideLayout" Target="../slideLayouts/slideLayout4.xml"/><Relationship Id="rId3"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
</Relationships>
</file>

<file path=ppt/slides/_rels/slide14.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slideLayout" Target="../slideLayouts/slideLayout4.xml"/><Relationship Id="rId3" Type="http://schemas.openxmlformats.org/officeDocument/2006/relationships/notesSlide" Target="../notesSlides/notesSlide14.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66" name="ZoneTexte 9"/>
          <p:cNvSpPr/>
          <p:nvPr/>
        </p:nvSpPr>
        <p:spPr>
          <a:xfrm>
            <a:off x="2397960" y="71280"/>
            <a:ext cx="6731640" cy="1199520"/>
          </a:xfrm>
          <a:prstGeom prst="rect">
            <a:avLst/>
          </a:prstGeom>
          <a:solidFill>
            <a:schemeClr val="bg1"/>
          </a:solidFill>
          <a:ln w="0">
            <a:noFill/>
          </a:ln>
        </p:spPr>
        <p:style>
          <a:lnRef idx="0"/>
          <a:fillRef idx="0"/>
          <a:effectRef idx="0"/>
          <a:fontRef idx="minor"/>
        </p:style>
        <p:txBody>
          <a:bodyPr lIns="90000" rIns="90000" tIns="45000" bIns="45000" anchor="t">
            <a:spAutoFit/>
          </a:bodyPr>
          <a:p>
            <a:pPr defTabSz="914400">
              <a:lnSpc>
                <a:spcPct val="100000"/>
              </a:lnSpc>
            </a:pPr>
            <a:r>
              <a:rPr b="0" lang="fr-FR" sz="1800" strike="noStrike" u="none">
                <a:solidFill>
                  <a:schemeClr val="lt1"/>
                </a:solidFill>
                <a:effectLst/>
                <a:uFillTx/>
                <a:latin typeface="Calibri"/>
              </a:rPr>
              <a:t>R</a:t>
            </a:r>
            <a:endParaRPr b="0" lang="en-US" sz="1800" strike="noStrike" u="none">
              <a:solidFill>
                <a:srgbClr val="000000"/>
              </a:solidFill>
              <a:effectLst/>
              <a:uFillTx/>
              <a:latin typeface="Arial"/>
            </a:endParaRPr>
          </a:p>
          <a:p>
            <a:pPr defTabSz="914400">
              <a:lnSpc>
                <a:spcPct val="100000"/>
              </a:lnSpc>
            </a:pPr>
            <a:r>
              <a:rPr b="0" lang="fr-FR" sz="1800" strike="noStrike" u="none">
                <a:solidFill>
                  <a:schemeClr val="lt1"/>
                </a:solidFill>
                <a:effectLst/>
                <a:uFillTx/>
                <a:latin typeface="Calibri"/>
              </a:rPr>
              <a:t>R</a:t>
            </a:r>
            <a:endParaRPr b="0" lang="en-US" sz="1800" strike="noStrike" u="none">
              <a:solidFill>
                <a:srgbClr val="000000"/>
              </a:solidFill>
              <a:effectLst/>
              <a:uFillTx/>
              <a:latin typeface="Arial"/>
            </a:endParaRPr>
          </a:p>
          <a:p>
            <a:pPr defTabSz="914400">
              <a:lnSpc>
                <a:spcPct val="100000"/>
              </a:lnSpc>
            </a:pPr>
            <a:r>
              <a:rPr b="0" lang="fr-FR" sz="1800" strike="noStrike" u="none">
                <a:solidFill>
                  <a:schemeClr val="lt1"/>
                </a:solidFill>
                <a:effectLst/>
                <a:uFillTx/>
                <a:latin typeface="Calibri"/>
              </a:rPr>
              <a:t>R</a:t>
            </a:r>
            <a:endParaRPr b="0" lang="en-US" sz="1800" strike="noStrike" u="none">
              <a:solidFill>
                <a:srgbClr val="000000"/>
              </a:solidFill>
              <a:effectLst/>
              <a:uFillTx/>
              <a:latin typeface="Arial"/>
            </a:endParaRPr>
          </a:p>
          <a:p>
            <a:pPr defTabSz="914400">
              <a:lnSpc>
                <a:spcPct val="100000"/>
              </a:lnSpc>
            </a:pPr>
            <a:r>
              <a:rPr b="0" lang="fr-FR" sz="1800" strike="noStrike" u="none">
                <a:solidFill>
                  <a:schemeClr val="lt1"/>
                </a:solidFill>
                <a:effectLst/>
                <a:uFillTx/>
                <a:latin typeface="Calibri"/>
              </a:rPr>
              <a:t>R</a:t>
            </a:r>
            <a:endParaRPr b="0" lang="en-US" sz="1800" strike="noStrike" u="none">
              <a:solidFill>
                <a:srgbClr val="000000"/>
              </a:solidFill>
              <a:effectLst/>
              <a:uFillTx/>
              <a:latin typeface="Arial"/>
            </a:endParaRPr>
          </a:p>
        </p:txBody>
      </p:sp>
      <p:sp>
        <p:nvSpPr>
          <p:cNvPr id="67" name="PlaceHolder 1"/>
          <p:cNvSpPr>
            <a:spLocks noGrp="1"/>
          </p:cNvSpPr>
          <p:nvPr>
            <p:ph type="title"/>
          </p:nvPr>
        </p:nvSpPr>
        <p:spPr>
          <a:xfrm>
            <a:off x="179640" y="3439800"/>
            <a:ext cx="8749440" cy="1356480"/>
          </a:xfrm>
          <a:prstGeom prst="rect">
            <a:avLst/>
          </a:prstGeom>
          <a:noFill/>
          <a:ln w="0">
            <a:noFill/>
          </a:ln>
        </p:spPr>
        <p:txBody>
          <a:bodyPr lIns="91440" rIns="91440" tIns="45720" bIns="45720" anchor="ctr">
            <a:noAutofit/>
          </a:bodyPr>
          <a:p>
            <a:pPr indent="0" algn="ctr" defTabSz="914400">
              <a:lnSpc>
                <a:spcPct val="100000"/>
              </a:lnSpc>
              <a:buNone/>
              <a:tabLst>
                <a:tab algn="l" pos="0"/>
              </a:tabLst>
            </a:pPr>
            <a:r>
              <a:rPr b="1" lang="fr-FR" sz="5000" strike="noStrike" u="none">
                <a:solidFill>
                  <a:schemeClr val="dk1"/>
                </a:solidFill>
                <a:effectLst/>
                <a:uFillTx/>
                <a:latin typeface="Times New Roman"/>
              </a:rPr>
              <a:t>La Brève</a:t>
            </a:r>
            <a:endParaRPr b="0" lang="en-US" sz="5000" strike="noStrike" u="none">
              <a:solidFill>
                <a:srgbClr val="000000"/>
              </a:solidFill>
              <a:effectLst/>
              <a:uFillTx/>
              <a:latin typeface="Arial"/>
            </a:endParaRPr>
          </a:p>
        </p:txBody>
      </p:sp>
      <p:sp>
        <p:nvSpPr>
          <p:cNvPr id="68" name="ZoneTexte 3"/>
          <p:cNvSpPr/>
          <p:nvPr/>
        </p:nvSpPr>
        <p:spPr>
          <a:xfrm>
            <a:off x="1571760" y="71280"/>
            <a:ext cx="7571520" cy="1735560"/>
          </a:xfrm>
          <a:prstGeom prst="rect">
            <a:avLst/>
          </a:prstGeom>
          <a:noFill/>
          <a:ln w="0">
            <a:noFill/>
          </a:ln>
        </p:spPr>
        <p:style>
          <a:lnRef idx="0"/>
          <a:fillRef idx="0"/>
          <a:effectRef idx="0"/>
          <a:fontRef idx="minor"/>
        </p:style>
        <p:txBody>
          <a:bodyPr lIns="90000" rIns="90000" tIns="45000" bIns="45000" anchor="t">
            <a:spAutoFit/>
          </a:bodyPr>
          <a:p>
            <a:pPr algn="ctr" defTabSz="914400">
              <a:lnSpc>
                <a:spcPct val="100000"/>
              </a:lnSpc>
            </a:pPr>
            <a:r>
              <a:rPr b="1" lang="fr-FR" sz="2000" strike="noStrike" u="none">
                <a:solidFill>
                  <a:schemeClr val="dk1"/>
                </a:solidFill>
                <a:effectLst/>
                <a:uFillTx/>
                <a:latin typeface="Times New Roman"/>
                <a:ea typeface="Tahoma"/>
              </a:rPr>
              <a:t> </a:t>
            </a:r>
            <a:r>
              <a:rPr b="1" lang="fr-FR" sz="2400" strike="noStrike" u="none">
                <a:solidFill>
                  <a:schemeClr val="dk1"/>
                </a:solidFill>
                <a:effectLst/>
                <a:uFillTx/>
                <a:latin typeface="Times New Roman"/>
                <a:ea typeface="Tahoma"/>
              </a:rPr>
              <a:t>École Nationale Supérieure de Journalisme </a:t>
            </a:r>
            <a:endParaRPr b="0" lang="en-US" sz="2400" strike="noStrike" u="none">
              <a:solidFill>
                <a:srgbClr val="000000"/>
              </a:solidFill>
              <a:effectLst/>
              <a:uFillTx/>
              <a:latin typeface="Arial"/>
            </a:endParaRPr>
          </a:p>
          <a:p>
            <a:pPr algn="ctr" defTabSz="914400">
              <a:lnSpc>
                <a:spcPct val="100000"/>
              </a:lnSpc>
            </a:pPr>
            <a:r>
              <a:rPr b="1" lang="fr-FR" sz="2400" strike="noStrike" u="none">
                <a:solidFill>
                  <a:schemeClr val="dk1"/>
                </a:solidFill>
                <a:effectLst/>
                <a:uFillTx/>
                <a:latin typeface="Times New Roman"/>
                <a:ea typeface="Tahoma"/>
              </a:rPr>
              <a:t>et des Sciences de l’Information</a:t>
            </a:r>
            <a:endParaRPr b="0" lang="en-US" sz="2400" strike="noStrike" u="none">
              <a:solidFill>
                <a:srgbClr val="000000"/>
              </a:solidFill>
              <a:effectLst/>
              <a:uFillTx/>
              <a:latin typeface="Arial"/>
            </a:endParaRPr>
          </a:p>
          <a:p>
            <a:pPr algn="ctr" defTabSz="914400">
              <a:lnSpc>
                <a:spcPct val="100000"/>
              </a:lnSpc>
            </a:pPr>
            <a:r>
              <a:rPr b="1" lang="fr-FR" sz="2400" strike="noStrike" u="none">
                <a:solidFill>
                  <a:schemeClr val="dk1"/>
                </a:solidFill>
                <a:effectLst/>
                <a:uFillTx/>
                <a:latin typeface="Times New Roman"/>
                <a:ea typeface="Tahoma"/>
              </a:rPr>
              <a:t>Alger</a:t>
            </a:r>
            <a:endParaRPr b="0" lang="en-US" sz="2400" strike="noStrike" u="none">
              <a:solidFill>
                <a:srgbClr val="000000"/>
              </a:solidFill>
              <a:effectLst/>
              <a:uFillTx/>
              <a:latin typeface="Arial"/>
            </a:endParaRPr>
          </a:p>
          <a:p>
            <a:pPr algn="ctr" defTabSz="914400">
              <a:lnSpc>
                <a:spcPct val="100000"/>
              </a:lnSpc>
            </a:pPr>
            <a:r>
              <a:rPr b="1" lang="fr-FR" sz="1600" strike="noStrike" u="none">
                <a:solidFill>
                  <a:schemeClr val="dk1"/>
                </a:solidFill>
                <a:effectLst/>
                <a:uFillTx/>
                <a:latin typeface="Times New Roman"/>
                <a:ea typeface="Tahoma"/>
              </a:rPr>
              <a:t> </a:t>
            </a:r>
            <a:endParaRPr b="0" lang="en-US" sz="1600" strike="noStrike" u="none">
              <a:solidFill>
                <a:srgbClr val="000000"/>
              </a:solidFill>
              <a:effectLst/>
              <a:uFillTx/>
              <a:latin typeface="Arial"/>
            </a:endParaRPr>
          </a:p>
          <a:p>
            <a:pPr algn="ctr" defTabSz="914400">
              <a:lnSpc>
                <a:spcPct val="100000"/>
              </a:lnSpc>
            </a:pPr>
            <a:endParaRPr b="0" lang="en-US" sz="2000" strike="noStrike" u="none">
              <a:solidFill>
                <a:srgbClr val="000000"/>
              </a:solidFill>
              <a:effectLst/>
              <a:uFillTx/>
              <a:latin typeface="Arial"/>
            </a:endParaRPr>
          </a:p>
        </p:txBody>
      </p:sp>
      <p:sp>
        <p:nvSpPr>
          <p:cNvPr id="69" name="Rectangle 11"/>
          <p:cNvSpPr/>
          <p:nvPr/>
        </p:nvSpPr>
        <p:spPr>
          <a:xfrm>
            <a:off x="5607720" y="5559480"/>
            <a:ext cx="3178440" cy="460800"/>
          </a:xfrm>
          <a:prstGeom prst="rect">
            <a:avLst/>
          </a:prstGeom>
          <a:noFill/>
          <a:ln w="0">
            <a:noFill/>
          </a:ln>
        </p:spPr>
        <p:style>
          <a:lnRef idx="0"/>
          <a:fillRef idx="0"/>
          <a:effectRef idx="0"/>
          <a:fontRef idx="minor"/>
        </p:style>
        <p:txBody>
          <a:bodyPr lIns="90000" rIns="90000" tIns="45000" bIns="45000" anchor="t">
            <a:spAutoFit/>
          </a:bodyPr>
          <a:p>
            <a:pPr algn="ctr" defTabSz="914400">
              <a:lnSpc>
                <a:spcPct val="100000"/>
              </a:lnSpc>
            </a:pPr>
            <a:endParaRPr b="0" lang="en-US" sz="18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nodeType="clickEffect" fill="hold" presetClass="entr" presetID="10">
                                  <p:stCondLst>
                                    <p:cond delay="0"/>
                                  </p:stCondLst>
                                  <p:childTnLst>
                                    <p:set>
                                      <p:cBhvr>
                                        <p:cTn id="6" dur="1" fill="hold">
                                          <p:stCondLst>
                                            <p:cond delay="0"/>
                                          </p:stCondLst>
                                        </p:cTn>
                                        <p:tgtEl>
                                          <p:spTgt spid="67"/>
                                        </p:tgtEl>
                                        <p:attrNameLst>
                                          <p:attrName>style.visibility</p:attrName>
                                        </p:attrNameLst>
                                      </p:cBhvr>
                                      <p:to>
                                        <p:strVal val="visible"/>
                                      </p:to>
                                    </p:set>
                                    <p:animEffect filter="fade" transition="in">
                                      <p:cBhvr additive="repl">
                                        <p:cTn id="7" dur="1000"/>
                                        <p:tgtEl>
                                          <p:spTgt spid="6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4" name="PlaceHolder 1"/>
          <p:cNvSpPr>
            <a:spLocks noGrp="1"/>
          </p:cNvSpPr>
          <p:nvPr>
            <p:ph type="sldNum" idx="45"/>
          </p:nvPr>
        </p:nvSpPr>
        <p:spPr>
          <a:xfrm>
            <a:off x="8532360" y="6419160"/>
            <a:ext cx="447120" cy="39348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0" lang="fr-FR" sz="1400" strike="noStrike" u="none">
                <a:solidFill>
                  <a:schemeClr val="dk1">
                    <a:tint val="75000"/>
                  </a:schemeClr>
                </a:solidFill>
                <a:effectLst/>
                <a:uFillTx/>
                <a:latin typeface="Calibri"/>
              </a:defRPr>
            </a:lvl1pPr>
          </a:lstStyle>
          <a:p>
            <a:pPr indent="0" algn="r" defTabSz="914400">
              <a:lnSpc>
                <a:spcPct val="100000"/>
              </a:lnSpc>
              <a:buNone/>
              <a:tabLst>
                <a:tab algn="l" pos="0"/>
              </a:tabLst>
            </a:pPr>
            <a:fld id="{5024F576-5C77-4EE5-8A99-9AEDFBE1179C}" type="slidenum">
              <a:rPr b="0" lang="fr-FR" sz="1400" strike="noStrike" u="none">
                <a:solidFill>
                  <a:schemeClr val="dk1">
                    <a:tint val="75000"/>
                  </a:schemeClr>
                </a:solidFill>
                <a:effectLst/>
                <a:uFillTx/>
                <a:latin typeface="Calibri"/>
              </a:rPr>
              <a:t>&lt;number&gt;</a:t>
            </a:fld>
            <a:endParaRPr b="0" lang="en-US" sz="1400" strike="noStrike" u="none">
              <a:solidFill>
                <a:srgbClr val="000000"/>
              </a:solidFill>
              <a:effectLst/>
              <a:uFillTx/>
              <a:latin typeface="Times New Roman"/>
            </a:endParaRPr>
          </a:p>
        </p:txBody>
      </p:sp>
      <p:sp>
        <p:nvSpPr>
          <p:cNvPr id="95" name="Rectangle 1"/>
          <p:cNvSpPr/>
          <p:nvPr/>
        </p:nvSpPr>
        <p:spPr>
          <a:xfrm>
            <a:off x="179640" y="1196640"/>
            <a:ext cx="8784360" cy="5631480"/>
          </a:xfrm>
          <a:prstGeom prst="rect">
            <a:avLst/>
          </a:prstGeom>
          <a:noFill/>
          <a:ln w="0">
            <a:noFill/>
          </a:ln>
        </p:spPr>
        <p:style>
          <a:lnRef idx="0"/>
          <a:fillRef idx="0"/>
          <a:effectRef idx="0"/>
          <a:fontRef idx="minor"/>
        </p:style>
        <p:txBody>
          <a:bodyPr lIns="90000" rIns="90000" tIns="45000" bIns="45000" anchor="t">
            <a:spAutoFit/>
          </a:bodyPr>
          <a:p>
            <a:pPr algn="just" defTabSz="914400">
              <a:lnSpc>
                <a:spcPct val="100000"/>
              </a:lnSpc>
            </a:pPr>
            <a:r>
              <a:rPr b="0" lang="fr-FR" sz="4000" strike="noStrike" u="none">
                <a:solidFill>
                  <a:schemeClr val="dk1"/>
                </a:solidFill>
                <a:effectLst/>
                <a:uFillTx/>
                <a:latin typeface="Times New Roman"/>
              </a:rPr>
              <a:t>Dix-huit personnes (</a:t>
            </a:r>
            <a:r>
              <a:rPr b="1" lang="fr-FR" sz="4000" strike="noStrike" u="none">
                <a:solidFill>
                  <a:schemeClr val="dk1"/>
                </a:solidFill>
                <a:effectLst/>
                <a:uFillTx/>
                <a:latin typeface="Times New Roman"/>
              </a:rPr>
              <a:t>qui</a:t>
            </a:r>
            <a:r>
              <a:rPr b="0" lang="fr-FR" sz="4000" strike="noStrike" u="none">
                <a:solidFill>
                  <a:schemeClr val="dk1"/>
                </a:solidFill>
                <a:effectLst/>
                <a:uFillTx/>
                <a:latin typeface="Times New Roman"/>
              </a:rPr>
              <a:t>) ont été blessées, dont quatre grièvement, dans l’accident d’un autocar scolaire (</a:t>
            </a:r>
            <a:r>
              <a:rPr b="1" lang="fr-FR" sz="4000" strike="noStrike" u="none">
                <a:solidFill>
                  <a:schemeClr val="dk1"/>
                </a:solidFill>
                <a:effectLst/>
                <a:uFillTx/>
                <a:latin typeface="Times New Roman"/>
              </a:rPr>
              <a:t>quoi</a:t>
            </a:r>
            <a:r>
              <a:rPr b="0" lang="fr-FR" sz="4000" strike="noStrike" u="none">
                <a:solidFill>
                  <a:schemeClr val="dk1"/>
                </a:solidFill>
                <a:effectLst/>
                <a:uFillTx/>
                <a:latin typeface="Times New Roman"/>
              </a:rPr>
              <a:t>) vendredi 15 décembre </a:t>
            </a:r>
            <a:r>
              <a:rPr b="1" lang="fr-FR" sz="4000" strike="noStrike" u="none">
                <a:solidFill>
                  <a:schemeClr val="dk1"/>
                </a:solidFill>
                <a:effectLst/>
                <a:uFillTx/>
                <a:latin typeface="Times New Roman"/>
              </a:rPr>
              <a:t>(quand) </a:t>
            </a:r>
            <a:r>
              <a:rPr b="0" lang="fr-FR" sz="4000" strike="noStrike" u="none">
                <a:solidFill>
                  <a:schemeClr val="dk1"/>
                </a:solidFill>
                <a:effectLst/>
                <a:uFillTx/>
                <a:latin typeface="Times New Roman"/>
              </a:rPr>
              <a:t>dans la commune de La Guérinière, sur l’île de Noirmoutier (Vendée) (</a:t>
            </a:r>
            <a:r>
              <a:rPr b="1" lang="fr-FR" sz="4000" strike="noStrike" u="none">
                <a:solidFill>
                  <a:schemeClr val="dk1"/>
                </a:solidFill>
                <a:effectLst/>
                <a:uFillTx/>
                <a:latin typeface="Times New Roman"/>
              </a:rPr>
              <a:t>où</a:t>
            </a:r>
            <a:r>
              <a:rPr b="0" lang="fr-FR" sz="4000" strike="noStrike" u="none">
                <a:solidFill>
                  <a:schemeClr val="dk1"/>
                </a:solidFill>
                <a:effectLst/>
                <a:uFillTx/>
                <a:latin typeface="Times New Roman"/>
              </a:rPr>
              <a:t>). L’autocar s’est couché sur une camionnette qui tentait de le doubler sur la quatre-voies traversant l’île. (</a:t>
            </a:r>
            <a:r>
              <a:rPr b="1" lang="fr-FR" sz="4000" strike="noStrike" u="none">
                <a:solidFill>
                  <a:schemeClr val="dk1"/>
                </a:solidFill>
                <a:effectLst/>
                <a:uFillTx/>
                <a:latin typeface="Times New Roman"/>
              </a:rPr>
              <a:t>pourquoi/comment</a:t>
            </a:r>
            <a:r>
              <a:rPr b="0" lang="fr-FR" sz="4000" strike="noStrike" u="none">
                <a:solidFill>
                  <a:schemeClr val="dk1"/>
                </a:solidFill>
                <a:effectLst/>
                <a:uFillTx/>
                <a:latin typeface="Times New Roman"/>
              </a:rPr>
              <a:t>)</a:t>
            </a:r>
            <a:endParaRPr b="0" lang="en-US" sz="4000" strike="noStrike" u="none">
              <a:solidFill>
                <a:srgbClr val="000000"/>
              </a:solidFill>
              <a:effectLst/>
              <a:uFillTx/>
              <a:latin typeface="Arial"/>
            </a:endParaRPr>
          </a:p>
        </p:txBody>
      </p:sp>
      <p:sp>
        <p:nvSpPr>
          <p:cNvPr id="96" name="Rectangle 4"/>
          <p:cNvSpPr/>
          <p:nvPr/>
        </p:nvSpPr>
        <p:spPr>
          <a:xfrm>
            <a:off x="4428000" y="334440"/>
            <a:ext cx="1342440" cy="645480"/>
          </a:xfrm>
          <a:prstGeom prst="rect">
            <a:avLst/>
          </a:prstGeom>
          <a:noFill/>
          <a:ln w="0">
            <a:noFill/>
          </a:ln>
        </p:spPr>
        <p:style>
          <a:lnRef idx="0"/>
          <a:fillRef idx="0"/>
          <a:effectRef idx="0"/>
          <a:fontRef idx="minor"/>
        </p:style>
        <p:txBody>
          <a:bodyPr wrap="none" lIns="90000" rIns="90000" tIns="45000" bIns="45000" anchor="t">
            <a:spAutoFit/>
          </a:bodyPr>
          <a:p>
            <a:pPr defTabSz="914400">
              <a:lnSpc>
                <a:spcPct val="100000"/>
              </a:lnSpc>
            </a:pPr>
            <a:r>
              <a:rPr b="1" lang="fr-FR" sz="3600" strike="noStrike" u="none">
                <a:solidFill>
                  <a:schemeClr val="dk1"/>
                </a:solidFill>
                <a:effectLst/>
                <a:uFillTx/>
                <a:latin typeface="Times New Roman"/>
                <a:ea typeface="Tahoma"/>
              </a:rPr>
              <a:t>5 WH</a:t>
            </a:r>
            <a:endParaRPr b="0" lang="en-US" sz="3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7" name="PlaceHolder 1"/>
          <p:cNvSpPr>
            <a:spLocks noGrp="1"/>
          </p:cNvSpPr>
          <p:nvPr>
            <p:ph type="sldNum" idx="46"/>
          </p:nvPr>
        </p:nvSpPr>
        <p:spPr>
          <a:xfrm>
            <a:off x="8532360" y="6419160"/>
            <a:ext cx="447120" cy="39348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0" lang="fr-FR" sz="1400" strike="noStrike" u="none">
                <a:solidFill>
                  <a:schemeClr val="dk1">
                    <a:tint val="75000"/>
                  </a:schemeClr>
                </a:solidFill>
                <a:effectLst/>
                <a:uFillTx/>
                <a:latin typeface="Calibri"/>
              </a:defRPr>
            </a:lvl1pPr>
          </a:lstStyle>
          <a:p>
            <a:pPr indent="0" algn="r" defTabSz="914400">
              <a:lnSpc>
                <a:spcPct val="100000"/>
              </a:lnSpc>
              <a:buNone/>
              <a:tabLst>
                <a:tab algn="l" pos="0"/>
              </a:tabLst>
            </a:pPr>
            <a:fld id="{341C528B-7E9B-436A-8B82-EF4F742EA0C6}" type="slidenum">
              <a:rPr b="0" lang="fr-FR" sz="1400" strike="noStrike" u="none">
                <a:solidFill>
                  <a:schemeClr val="dk1">
                    <a:tint val="75000"/>
                  </a:schemeClr>
                </a:solidFill>
                <a:effectLst/>
                <a:uFillTx/>
                <a:latin typeface="Calibri"/>
              </a:rPr>
              <a:t>&lt;number&gt;</a:t>
            </a:fld>
            <a:endParaRPr b="0" lang="en-US" sz="1400" strike="noStrike" u="none">
              <a:solidFill>
                <a:srgbClr val="000000"/>
              </a:solidFill>
              <a:effectLst/>
              <a:uFillTx/>
              <a:latin typeface="Times New Roman"/>
            </a:endParaRPr>
          </a:p>
        </p:txBody>
      </p:sp>
      <p:sp>
        <p:nvSpPr>
          <p:cNvPr id="98" name="Rectangle 1"/>
          <p:cNvSpPr/>
          <p:nvPr/>
        </p:nvSpPr>
        <p:spPr>
          <a:xfrm>
            <a:off x="179640" y="1196640"/>
            <a:ext cx="8784360" cy="5508360"/>
          </a:xfrm>
          <a:prstGeom prst="rect">
            <a:avLst/>
          </a:prstGeom>
          <a:noFill/>
          <a:ln w="0">
            <a:noFill/>
          </a:ln>
        </p:spPr>
        <p:style>
          <a:lnRef idx="0"/>
          <a:fillRef idx="0"/>
          <a:effectRef idx="0"/>
          <a:fontRef idx="minor"/>
        </p:style>
        <p:txBody>
          <a:bodyPr lIns="90000" rIns="90000" tIns="45000" bIns="45000" anchor="t">
            <a:spAutoFit/>
          </a:bodyPr>
          <a:p>
            <a:pPr algn="just" defTabSz="914400">
              <a:lnSpc>
                <a:spcPct val="100000"/>
              </a:lnSpc>
            </a:pPr>
            <a:r>
              <a:rPr b="0" lang="fr-FR" sz="4400" strike="noStrike" u="none">
                <a:solidFill>
                  <a:schemeClr val="dk1"/>
                </a:solidFill>
                <a:effectLst/>
                <a:uFillTx/>
                <a:latin typeface="Times New Roman"/>
              </a:rPr>
              <a:t>Au cours de son assemblée générale annuelle, le 27 novembre, la société des Amis de la nature de Moutier a notamment débattu des mesures à prendre à la suite de l'incendie, en août dernier, de son abri du col des Fourches. Elle a décidé de le reconstruire d'ici à deux ans.</a:t>
            </a:r>
            <a:endParaRPr b="0" lang="en-US" sz="4400" strike="noStrike" u="none">
              <a:solidFill>
                <a:srgbClr val="000000"/>
              </a:solidFill>
              <a:effectLst/>
              <a:uFillTx/>
              <a:latin typeface="Arial"/>
            </a:endParaRPr>
          </a:p>
        </p:txBody>
      </p:sp>
      <p:sp>
        <p:nvSpPr>
          <p:cNvPr id="99" name="Rectangle 4"/>
          <p:cNvSpPr/>
          <p:nvPr/>
        </p:nvSpPr>
        <p:spPr>
          <a:xfrm>
            <a:off x="3492000" y="334440"/>
            <a:ext cx="4197960" cy="645480"/>
          </a:xfrm>
          <a:prstGeom prst="rect">
            <a:avLst/>
          </a:prstGeom>
          <a:noFill/>
          <a:ln w="0">
            <a:noFill/>
          </a:ln>
        </p:spPr>
        <p:style>
          <a:lnRef idx="0"/>
          <a:fillRef idx="0"/>
          <a:effectRef idx="0"/>
          <a:fontRef idx="minor"/>
        </p:style>
        <p:txBody>
          <a:bodyPr wrap="none" lIns="90000" rIns="90000" tIns="45000" bIns="45000" anchor="t">
            <a:spAutoFit/>
          </a:bodyPr>
          <a:p>
            <a:pPr defTabSz="914400">
              <a:lnSpc>
                <a:spcPct val="100000"/>
              </a:lnSpc>
            </a:pPr>
            <a:r>
              <a:rPr b="1" lang="fr-FR" sz="3600" strike="noStrike" u="none">
                <a:solidFill>
                  <a:schemeClr val="dk1"/>
                </a:solidFill>
                <a:effectLst/>
                <a:uFillTx/>
                <a:latin typeface="Times New Roman"/>
                <a:ea typeface="Tahoma"/>
              </a:rPr>
              <a:t>Exemple à observer</a:t>
            </a:r>
            <a:endParaRPr b="0" lang="en-US" sz="3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0" name="PlaceHolder 1"/>
          <p:cNvSpPr>
            <a:spLocks noGrp="1"/>
          </p:cNvSpPr>
          <p:nvPr>
            <p:ph type="sldNum" idx="47"/>
          </p:nvPr>
        </p:nvSpPr>
        <p:spPr>
          <a:xfrm>
            <a:off x="8532360" y="6419160"/>
            <a:ext cx="447120" cy="39348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0" lang="fr-FR" sz="1400" strike="noStrike" u="none">
                <a:solidFill>
                  <a:schemeClr val="dk1">
                    <a:tint val="75000"/>
                  </a:schemeClr>
                </a:solidFill>
                <a:effectLst/>
                <a:uFillTx/>
                <a:latin typeface="Calibri"/>
              </a:defRPr>
            </a:lvl1pPr>
          </a:lstStyle>
          <a:p>
            <a:pPr indent="0" algn="r" defTabSz="914400">
              <a:lnSpc>
                <a:spcPct val="100000"/>
              </a:lnSpc>
              <a:buNone/>
              <a:tabLst>
                <a:tab algn="l" pos="0"/>
              </a:tabLst>
            </a:pPr>
            <a:fld id="{F4D72D87-98D9-44E5-BC88-92AB5EECFD47}" type="slidenum">
              <a:rPr b="0" lang="fr-FR" sz="1400" strike="noStrike" u="none">
                <a:solidFill>
                  <a:schemeClr val="dk1">
                    <a:tint val="75000"/>
                  </a:schemeClr>
                </a:solidFill>
                <a:effectLst/>
                <a:uFillTx/>
                <a:latin typeface="Calibri"/>
              </a:rPr>
              <a:t>&lt;number&gt;</a:t>
            </a:fld>
            <a:endParaRPr b="0" lang="en-US" sz="1400" strike="noStrike" u="none">
              <a:solidFill>
                <a:srgbClr val="000000"/>
              </a:solidFill>
              <a:effectLst/>
              <a:uFillTx/>
              <a:latin typeface="Times New Roman"/>
            </a:endParaRPr>
          </a:p>
        </p:txBody>
      </p:sp>
      <p:sp>
        <p:nvSpPr>
          <p:cNvPr id="101" name="Rectangle 1"/>
          <p:cNvSpPr/>
          <p:nvPr/>
        </p:nvSpPr>
        <p:spPr>
          <a:xfrm>
            <a:off x="179640" y="1196640"/>
            <a:ext cx="8784360" cy="5077440"/>
          </a:xfrm>
          <a:prstGeom prst="rect">
            <a:avLst/>
          </a:prstGeom>
          <a:noFill/>
          <a:ln w="0">
            <a:noFill/>
          </a:ln>
        </p:spPr>
        <p:style>
          <a:lnRef idx="0"/>
          <a:fillRef idx="0"/>
          <a:effectRef idx="0"/>
          <a:fontRef idx="minor"/>
        </p:style>
        <p:txBody>
          <a:bodyPr lIns="90000" rIns="90000" tIns="45000" bIns="45000" anchor="t">
            <a:spAutoFit/>
          </a:bodyPr>
          <a:p>
            <a:pPr algn="just" defTabSz="914400">
              <a:lnSpc>
                <a:spcPct val="100000"/>
              </a:lnSpc>
            </a:pPr>
            <a:r>
              <a:rPr b="0" lang="fr-FR" sz="5400" strike="noStrike" u="none">
                <a:solidFill>
                  <a:schemeClr val="dk1"/>
                </a:solidFill>
                <a:effectLst/>
                <a:uFillTx/>
                <a:latin typeface="Times New Roman"/>
              </a:rPr>
              <a:t>Les premiers mots ne sont pas significatifs (plusieurs brèves pourraient commencer de la même façon). </a:t>
            </a:r>
            <a:endParaRPr b="0" lang="en-US" sz="5400" strike="noStrike" u="none">
              <a:solidFill>
                <a:srgbClr val="000000"/>
              </a:solidFill>
              <a:effectLst/>
              <a:uFillTx/>
              <a:latin typeface="Arial"/>
            </a:endParaRPr>
          </a:p>
          <a:p>
            <a:pPr algn="just" defTabSz="914400">
              <a:lnSpc>
                <a:spcPct val="100000"/>
              </a:lnSpc>
            </a:pPr>
            <a:r>
              <a:rPr b="1" lang="fr-FR" sz="5400" strike="noStrike" u="none">
                <a:solidFill>
                  <a:schemeClr val="dk1"/>
                </a:solidFill>
                <a:effectLst/>
                <a:uFillTx/>
                <a:latin typeface="Times New Roman"/>
              </a:rPr>
              <a:t>L'information principale et nouvelle est à la fin.</a:t>
            </a:r>
            <a:endParaRPr b="0" lang="en-US" sz="5400" strike="noStrike" u="none">
              <a:solidFill>
                <a:srgbClr val="000000"/>
              </a:solidFill>
              <a:effectLst/>
              <a:uFillTx/>
              <a:latin typeface="Arial"/>
            </a:endParaRPr>
          </a:p>
        </p:txBody>
      </p:sp>
      <p:sp>
        <p:nvSpPr>
          <p:cNvPr id="102" name="Rectangle 4"/>
          <p:cNvSpPr/>
          <p:nvPr/>
        </p:nvSpPr>
        <p:spPr>
          <a:xfrm>
            <a:off x="3492000" y="334440"/>
            <a:ext cx="2825640" cy="645480"/>
          </a:xfrm>
          <a:prstGeom prst="rect">
            <a:avLst/>
          </a:prstGeom>
          <a:noFill/>
          <a:ln w="0">
            <a:noFill/>
          </a:ln>
        </p:spPr>
        <p:style>
          <a:lnRef idx="0"/>
          <a:fillRef idx="0"/>
          <a:effectRef idx="0"/>
          <a:fontRef idx="minor"/>
        </p:style>
        <p:txBody>
          <a:bodyPr wrap="none" lIns="90000" rIns="90000" tIns="45000" bIns="45000" anchor="t">
            <a:spAutoFit/>
          </a:bodyPr>
          <a:p>
            <a:pPr defTabSz="914400">
              <a:lnSpc>
                <a:spcPct val="100000"/>
              </a:lnSpc>
            </a:pPr>
            <a:r>
              <a:rPr b="1" lang="fr-FR" sz="3600" strike="noStrike" u="none">
                <a:solidFill>
                  <a:schemeClr val="dk1"/>
                </a:solidFill>
                <a:effectLst/>
                <a:uFillTx/>
                <a:latin typeface="Times New Roman"/>
                <a:ea typeface="Tahoma"/>
              </a:rPr>
              <a:t>Ce qui cloche</a:t>
            </a:r>
            <a:endParaRPr b="0" lang="en-US" sz="3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timing>
    <p:tnLst>
      <p:par>
        <p:cTn id="94" dur="indefinite" restart="never" nodeType="tmRoot">
          <p:childTnLst>
            <p:seq>
              <p:cTn id="95" dur="indefinite" nodeType="mainSeq">
                <p:childTnLst>
                  <p:par>
                    <p:cTn id="96" fill="hold">
                      <p:stCondLst>
                        <p:cond delay="indefinite"/>
                      </p:stCondLst>
                      <p:childTnLst>
                        <p:par>
                          <p:cTn id="97" fill="hold">
                            <p:stCondLst>
                              <p:cond delay="0"/>
                            </p:stCondLst>
                            <p:childTnLst>
                              <p:par>
                                <p:cTn id="98" nodeType="clickEffect" fill="hold" presetClass="entr" presetID="2" presetSubtype="4">
                                  <p:stCondLst>
                                    <p:cond delay="0"/>
                                  </p:stCondLst>
                                  <p:childTnLst>
                                    <p:set>
                                      <p:cBhvr>
                                        <p:cTn id="99" dur="1" fill="hold">
                                          <p:stCondLst>
                                            <p:cond delay="0"/>
                                          </p:stCondLst>
                                        </p:cTn>
                                        <p:tgtEl>
                                          <p:spTgt spid="101">
                                            <p:txEl>
                                              <p:pRg st="0" end="0"/>
                                            </p:txEl>
                                          </p:spTgt>
                                        </p:tgtEl>
                                        <p:attrNameLst>
                                          <p:attrName>style.visibility</p:attrName>
                                        </p:attrNameLst>
                                      </p:cBhvr>
                                      <p:to>
                                        <p:strVal val="visible"/>
                                      </p:to>
                                    </p:set>
                                    <p:anim calcmode="lin" valueType="num">
                                      <p:cBhvr additive="repl">
                                        <p:cTn id="100" dur="500" fill="hold"/>
                                        <p:tgtEl>
                                          <p:spTgt spid="101">
                                            <p:txEl>
                                              <p:pRg st="0" end="0"/>
                                            </p:txEl>
                                          </p:spTgt>
                                        </p:tgtEl>
                                        <p:attrNameLst>
                                          <p:attrName>ppt_x</p:attrName>
                                        </p:attrNameLst>
                                      </p:cBhvr>
                                      <p:tavLst>
                                        <p:tav tm="0">
                                          <p:val>
                                            <p:strVal val="#ppt_x"/>
                                          </p:val>
                                        </p:tav>
                                        <p:tav tm="100000">
                                          <p:val>
                                            <p:strVal val="#ppt_x"/>
                                          </p:val>
                                        </p:tav>
                                      </p:tavLst>
                                    </p:anim>
                                    <p:anim calcmode="lin" valueType="num">
                                      <p:cBhvr additive="repl">
                                        <p:cTn id="101" dur="500" fill="hold"/>
                                        <p:tgtEl>
                                          <p:spTgt spid="10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nodeType="clickEffect" fill="hold" presetClass="entr" presetID="42">
                                  <p:stCondLst>
                                    <p:cond delay="0"/>
                                  </p:stCondLst>
                                  <p:childTnLst>
                                    <p:set>
                                      <p:cBhvr>
                                        <p:cTn id="105" dur="1" fill="hold">
                                          <p:stCondLst>
                                            <p:cond delay="0"/>
                                          </p:stCondLst>
                                        </p:cTn>
                                        <p:tgtEl>
                                          <p:spTgt spid="101">
                                            <p:txEl>
                                              <p:pRg st="1" end="1"/>
                                            </p:txEl>
                                          </p:spTgt>
                                        </p:tgtEl>
                                        <p:attrNameLst>
                                          <p:attrName>style.visibility</p:attrName>
                                        </p:attrNameLst>
                                      </p:cBhvr>
                                      <p:to>
                                        <p:strVal val="visible"/>
                                      </p:to>
                                    </p:set>
                                    <p:animEffect filter="fade" transition="in">
                                      <p:cBhvr additive="repl">
                                        <p:cTn id="106" dur="1000"/>
                                        <p:tgtEl>
                                          <p:spTgt spid="101">
                                            <p:txEl>
                                              <p:pRg st="1" end="1"/>
                                            </p:txEl>
                                          </p:spTgt>
                                        </p:tgtEl>
                                      </p:cBhvr>
                                    </p:animEffect>
                                    <p:anim calcmode="lin" valueType="num">
                                      <p:cBhvr additive="repl">
                                        <p:cTn id="107" dur="1000" fill="hold"/>
                                        <p:tgtEl>
                                          <p:spTgt spid="101">
                                            <p:txEl>
                                              <p:pRg st="1" end="1"/>
                                            </p:txEl>
                                          </p:spTgt>
                                        </p:tgtEl>
                                        <p:attrNameLst>
                                          <p:attrName>ppt_x</p:attrName>
                                        </p:attrNameLst>
                                      </p:cBhvr>
                                      <p:tavLst>
                                        <p:tav tm="0">
                                          <p:val>
                                            <p:strVal val="#ppt_x"/>
                                          </p:val>
                                        </p:tav>
                                        <p:tav tm="100000">
                                          <p:val>
                                            <p:strVal val="#ppt_x"/>
                                          </p:val>
                                        </p:tav>
                                      </p:tavLst>
                                    </p:anim>
                                    <p:anim calcmode="lin" valueType="num">
                                      <p:cBhvr additive="repl">
                                        <p:cTn id="108" dur="1000" fill="hold"/>
                                        <p:tgtEl>
                                          <p:spTgt spid="101">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3" name="PlaceHolder 1"/>
          <p:cNvSpPr>
            <a:spLocks noGrp="1"/>
          </p:cNvSpPr>
          <p:nvPr>
            <p:ph type="sldNum" idx="48"/>
          </p:nvPr>
        </p:nvSpPr>
        <p:spPr>
          <a:xfrm>
            <a:off x="8532360" y="6419160"/>
            <a:ext cx="447120" cy="39348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0" lang="fr-FR" sz="1400" strike="noStrike" u="none">
                <a:solidFill>
                  <a:schemeClr val="dk1">
                    <a:tint val="75000"/>
                  </a:schemeClr>
                </a:solidFill>
                <a:effectLst/>
                <a:uFillTx/>
                <a:latin typeface="Calibri"/>
              </a:defRPr>
            </a:lvl1pPr>
          </a:lstStyle>
          <a:p>
            <a:pPr indent="0" algn="r" defTabSz="914400">
              <a:lnSpc>
                <a:spcPct val="100000"/>
              </a:lnSpc>
              <a:buNone/>
              <a:tabLst>
                <a:tab algn="l" pos="0"/>
              </a:tabLst>
            </a:pPr>
            <a:fld id="{E67EBFC1-E594-4EAB-8221-CB80AE999DDC}" type="slidenum">
              <a:rPr b="0" lang="fr-FR" sz="1400" strike="noStrike" u="none">
                <a:solidFill>
                  <a:schemeClr val="dk1">
                    <a:tint val="75000"/>
                  </a:schemeClr>
                </a:solidFill>
                <a:effectLst/>
                <a:uFillTx/>
                <a:latin typeface="Calibri"/>
              </a:rPr>
              <a:t>&lt;number&gt;</a:t>
            </a:fld>
            <a:endParaRPr b="0" lang="en-US" sz="1400" strike="noStrike" u="none">
              <a:solidFill>
                <a:srgbClr val="000000"/>
              </a:solidFill>
              <a:effectLst/>
              <a:uFillTx/>
              <a:latin typeface="Times New Roman"/>
            </a:endParaRPr>
          </a:p>
        </p:txBody>
      </p:sp>
      <p:sp>
        <p:nvSpPr>
          <p:cNvPr id="104" name="Rectangle 1"/>
          <p:cNvSpPr/>
          <p:nvPr/>
        </p:nvSpPr>
        <p:spPr>
          <a:xfrm>
            <a:off x="179640" y="1196640"/>
            <a:ext cx="8784360" cy="5262120"/>
          </a:xfrm>
          <a:prstGeom prst="rect">
            <a:avLst/>
          </a:prstGeom>
          <a:noFill/>
          <a:ln w="0">
            <a:noFill/>
          </a:ln>
        </p:spPr>
        <p:style>
          <a:lnRef idx="0"/>
          <a:fillRef idx="0"/>
          <a:effectRef idx="0"/>
          <a:fontRef idx="minor"/>
        </p:style>
        <p:txBody>
          <a:bodyPr lIns="90000" rIns="90000" tIns="45000" bIns="45000" anchor="t">
            <a:spAutoFit/>
          </a:bodyPr>
          <a:p>
            <a:pPr algn="just" defTabSz="914400">
              <a:lnSpc>
                <a:spcPct val="100000"/>
              </a:lnSpc>
            </a:pPr>
            <a:r>
              <a:rPr b="1" lang="fr-FR" sz="4800" strike="noStrike" u="none">
                <a:solidFill>
                  <a:schemeClr val="dk1"/>
                </a:solidFill>
                <a:effectLst/>
                <a:uFillTx/>
                <a:latin typeface="Times New Roman"/>
              </a:rPr>
              <a:t>L'abri du col des Fourches sera reconstruit d'ici à deux ans</a:t>
            </a:r>
            <a:r>
              <a:rPr b="0" lang="fr-FR" sz="4800" strike="noStrike" u="none">
                <a:solidFill>
                  <a:schemeClr val="dk1"/>
                </a:solidFill>
                <a:effectLst/>
                <a:uFillTx/>
                <a:latin typeface="Times New Roman"/>
              </a:rPr>
              <a:t>, a décidé la société des Amis de la nature de Moutier, au cours de son assemblée générale du 27 novembre. L'abri avait été détruit par un incendie en août dernier.</a:t>
            </a:r>
            <a:endParaRPr b="0" lang="en-US" sz="4800" strike="noStrike" u="none">
              <a:solidFill>
                <a:srgbClr val="000000"/>
              </a:solidFill>
              <a:effectLst/>
              <a:uFillTx/>
              <a:latin typeface="Arial"/>
            </a:endParaRPr>
          </a:p>
        </p:txBody>
      </p:sp>
      <p:sp>
        <p:nvSpPr>
          <p:cNvPr id="105" name="Rectangle 4"/>
          <p:cNvSpPr/>
          <p:nvPr/>
        </p:nvSpPr>
        <p:spPr>
          <a:xfrm>
            <a:off x="3492000" y="334440"/>
            <a:ext cx="2329920" cy="645480"/>
          </a:xfrm>
          <a:prstGeom prst="rect">
            <a:avLst/>
          </a:prstGeom>
          <a:noFill/>
          <a:ln w="0">
            <a:noFill/>
          </a:ln>
        </p:spPr>
        <p:style>
          <a:lnRef idx="0"/>
          <a:fillRef idx="0"/>
          <a:effectRef idx="0"/>
          <a:fontRef idx="minor"/>
        </p:style>
        <p:txBody>
          <a:bodyPr wrap="none" lIns="90000" rIns="90000" tIns="45000" bIns="45000" anchor="t">
            <a:spAutoFit/>
          </a:bodyPr>
          <a:p>
            <a:pPr defTabSz="914400">
              <a:lnSpc>
                <a:spcPct val="100000"/>
              </a:lnSpc>
            </a:pPr>
            <a:r>
              <a:rPr b="1" lang="fr-FR" sz="3600" strike="noStrike" u="none">
                <a:solidFill>
                  <a:schemeClr val="dk1"/>
                </a:solidFill>
                <a:effectLst/>
                <a:uFillTx/>
                <a:latin typeface="Times New Roman"/>
                <a:ea typeface="Tahoma"/>
              </a:rPr>
              <a:t>Correction</a:t>
            </a:r>
            <a:endParaRPr b="0" lang="en-US" sz="3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106" name="PlaceHolder 1"/>
          <p:cNvSpPr>
            <a:spLocks noGrp="1"/>
          </p:cNvSpPr>
          <p:nvPr>
            <p:ph type="sldNum" idx="49"/>
          </p:nvPr>
        </p:nvSpPr>
        <p:spPr>
          <a:xfrm>
            <a:off x="6990840" y="6466680"/>
            <a:ext cx="2133000" cy="36432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0" lang="fr-FR" sz="1400" strike="noStrike" u="none">
                <a:solidFill>
                  <a:schemeClr val="dk1">
                    <a:tint val="75000"/>
                  </a:schemeClr>
                </a:solidFill>
                <a:effectLst/>
                <a:uFillTx/>
                <a:latin typeface="Calibri"/>
              </a:defRPr>
            </a:lvl1pPr>
          </a:lstStyle>
          <a:p>
            <a:pPr indent="0" algn="r" defTabSz="914400">
              <a:lnSpc>
                <a:spcPct val="100000"/>
              </a:lnSpc>
              <a:buNone/>
              <a:tabLst>
                <a:tab algn="l" pos="0"/>
              </a:tabLst>
            </a:pPr>
            <a:fld id="{EC0D8B08-6E1A-4DB1-BED3-273DFD75F89C}" type="slidenum">
              <a:rPr b="0" lang="fr-FR" sz="1400" strike="noStrike" u="none">
                <a:solidFill>
                  <a:schemeClr val="dk1">
                    <a:tint val="75000"/>
                  </a:schemeClr>
                </a:solidFill>
                <a:effectLst/>
                <a:uFillTx/>
                <a:latin typeface="Calibri"/>
              </a:rPr>
              <a:t>&lt;number&gt;</a:t>
            </a:fld>
            <a:endParaRPr b="0" lang="en-US" sz="1400" strike="noStrike" u="none">
              <a:solidFill>
                <a:srgbClr val="000000"/>
              </a:solidFill>
              <a:effectLst/>
              <a:uFillTx/>
              <a:latin typeface="Times New Roman"/>
            </a:endParaRPr>
          </a:p>
        </p:txBody>
      </p:sp>
      <p:sp>
        <p:nvSpPr>
          <p:cNvPr id="107" name="PlaceHolder 2"/>
          <p:cNvSpPr>
            <a:spLocks noGrp="1"/>
          </p:cNvSpPr>
          <p:nvPr>
            <p:ph type="title"/>
          </p:nvPr>
        </p:nvSpPr>
        <p:spPr>
          <a:xfrm>
            <a:off x="179640" y="3759120"/>
            <a:ext cx="8784360" cy="1469160"/>
          </a:xfrm>
          <a:prstGeom prst="rect">
            <a:avLst/>
          </a:prstGeom>
          <a:noFill/>
          <a:ln w="0">
            <a:noFill/>
          </a:ln>
        </p:spPr>
        <p:txBody>
          <a:bodyPr lIns="91440" rIns="91440" tIns="45720" bIns="45720" anchor="ctr">
            <a:normAutofit/>
          </a:bodyPr>
          <a:p>
            <a:pPr indent="0" algn="ctr" defTabSz="914400">
              <a:lnSpc>
                <a:spcPct val="100000"/>
              </a:lnSpc>
              <a:buNone/>
              <a:tabLst>
                <a:tab algn="l" pos="0"/>
              </a:tabLst>
            </a:pPr>
            <a:r>
              <a:rPr b="1" i="1" lang="fr-FR" sz="4000" strike="noStrike" u="none">
                <a:solidFill>
                  <a:schemeClr val="dk1"/>
                </a:solidFill>
                <a:effectLst/>
                <a:uFillTx/>
                <a:latin typeface="Times New Roman"/>
              </a:rPr>
              <a:t>MERCI POUR VOTRE ATTENTION</a:t>
            </a:r>
            <a:endParaRPr b="0" lang="en-US" sz="40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0" name="PlaceHolder 1"/>
          <p:cNvSpPr>
            <a:spLocks noGrp="1"/>
          </p:cNvSpPr>
          <p:nvPr>
            <p:ph type="sldNum" idx="37"/>
          </p:nvPr>
        </p:nvSpPr>
        <p:spPr>
          <a:xfrm>
            <a:off x="8532360" y="6419160"/>
            <a:ext cx="447120" cy="39348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0" lang="fr-FR" sz="1400" strike="noStrike" u="none">
                <a:solidFill>
                  <a:schemeClr val="dk1">
                    <a:tint val="75000"/>
                  </a:schemeClr>
                </a:solidFill>
                <a:effectLst/>
                <a:uFillTx/>
                <a:latin typeface="Calibri"/>
              </a:defRPr>
            </a:lvl1pPr>
          </a:lstStyle>
          <a:p>
            <a:pPr indent="0" algn="r" defTabSz="914400">
              <a:lnSpc>
                <a:spcPct val="100000"/>
              </a:lnSpc>
              <a:buNone/>
              <a:tabLst>
                <a:tab algn="l" pos="0"/>
              </a:tabLst>
            </a:pPr>
            <a:fld id="{D6096089-B74F-4F5C-899E-3173FE757B97}" type="slidenum">
              <a:rPr b="0" lang="fr-FR" sz="1400" strike="noStrike" u="none">
                <a:solidFill>
                  <a:schemeClr val="dk1">
                    <a:tint val="75000"/>
                  </a:schemeClr>
                </a:solidFill>
                <a:effectLst/>
                <a:uFillTx/>
                <a:latin typeface="Calibri"/>
              </a:rPr>
              <a:t>&lt;number&gt;</a:t>
            </a:fld>
            <a:endParaRPr b="0" lang="en-US" sz="1400" strike="noStrike" u="none">
              <a:solidFill>
                <a:srgbClr val="000000"/>
              </a:solidFill>
              <a:effectLst/>
              <a:uFillTx/>
              <a:latin typeface="Times New Roman"/>
            </a:endParaRPr>
          </a:p>
        </p:txBody>
      </p:sp>
      <p:sp>
        <p:nvSpPr>
          <p:cNvPr id="71" name="Rectangle 1"/>
          <p:cNvSpPr/>
          <p:nvPr/>
        </p:nvSpPr>
        <p:spPr>
          <a:xfrm>
            <a:off x="107640" y="1232280"/>
            <a:ext cx="8928360" cy="5508360"/>
          </a:xfrm>
          <a:prstGeom prst="rect">
            <a:avLst/>
          </a:prstGeom>
          <a:noFill/>
          <a:ln w="0">
            <a:noFill/>
          </a:ln>
        </p:spPr>
        <p:style>
          <a:lnRef idx="0"/>
          <a:fillRef idx="0"/>
          <a:effectRef idx="0"/>
          <a:fontRef idx="minor"/>
        </p:style>
        <p:txBody>
          <a:bodyPr lIns="90000" rIns="90000" tIns="45000" bIns="45000" anchor="t">
            <a:spAutoFit/>
          </a:bodyPr>
          <a:p>
            <a:pPr marL="457200" indent="-457200" algn="just" defTabSz="914400">
              <a:lnSpc>
                <a:spcPct val="100000"/>
              </a:lnSpc>
              <a:buClr>
                <a:srgbClr val="000000"/>
              </a:buClr>
              <a:buFont typeface="Arial"/>
              <a:buChar char="•"/>
            </a:pPr>
            <a:r>
              <a:rPr b="0" lang="fr-FR" sz="3200" strike="noStrike" u="none">
                <a:solidFill>
                  <a:schemeClr val="dk1"/>
                </a:solidFill>
                <a:effectLst/>
                <a:uFillTx/>
                <a:latin typeface="Times New Roman"/>
              </a:rPr>
              <a:t>C’est</a:t>
            </a:r>
            <a:r>
              <a:rPr b="1" lang="fr-FR" sz="3200" strike="noStrike" u="none">
                <a:solidFill>
                  <a:schemeClr val="dk1"/>
                </a:solidFill>
                <a:effectLst/>
                <a:uFillTx/>
                <a:latin typeface="Times New Roman"/>
              </a:rPr>
              <a:t> </a:t>
            </a:r>
            <a:r>
              <a:rPr b="0" lang="fr-FR" sz="3200" strike="noStrike" u="none">
                <a:solidFill>
                  <a:schemeClr val="dk1"/>
                </a:solidFill>
                <a:effectLst/>
                <a:uFillTx/>
                <a:latin typeface="Times New Roman"/>
              </a:rPr>
              <a:t>le  plus petit article à contenu informatif </a:t>
            </a:r>
            <a:endParaRPr b="0" lang="en-US" sz="3200" strike="noStrike" u="none">
              <a:solidFill>
                <a:srgbClr val="000000"/>
              </a:solidFill>
              <a:effectLst/>
              <a:uFillTx/>
              <a:latin typeface="Arial"/>
            </a:endParaRPr>
          </a:p>
          <a:p>
            <a:pPr marL="457200" indent="-457200" algn="just" defTabSz="914400">
              <a:lnSpc>
                <a:spcPct val="100000"/>
              </a:lnSpc>
              <a:buClr>
                <a:srgbClr val="000000"/>
              </a:buClr>
              <a:buFont typeface="Arial"/>
              <a:buChar char="•"/>
            </a:pPr>
            <a:r>
              <a:rPr b="0" lang="fr-FR" sz="3200" strike="noStrike" u="none">
                <a:solidFill>
                  <a:schemeClr val="dk1"/>
                </a:solidFill>
                <a:effectLst/>
                <a:uFillTx/>
                <a:latin typeface="Times New Roman"/>
              </a:rPr>
              <a:t>La plus courte est la meilleure </a:t>
            </a:r>
            <a:endParaRPr b="0" lang="en-US" sz="3200" strike="noStrike" u="none">
              <a:solidFill>
                <a:srgbClr val="000000"/>
              </a:solidFill>
              <a:effectLst/>
              <a:uFillTx/>
              <a:latin typeface="Arial"/>
            </a:endParaRPr>
          </a:p>
          <a:p>
            <a:pPr marL="457200" indent="-457200" algn="just" defTabSz="914400">
              <a:lnSpc>
                <a:spcPct val="100000"/>
              </a:lnSpc>
              <a:buClr>
                <a:srgbClr val="000000"/>
              </a:buClr>
              <a:buFont typeface="Arial"/>
              <a:buChar char="•"/>
            </a:pPr>
            <a:r>
              <a:rPr b="0" lang="fr-FR" sz="3200" strike="noStrike" u="none">
                <a:solidFill>
                  <a:schemeClr val="dk1"/>
                </a:solidFill>
                <a:effectLst/>
                <a:uFillTx/>
                <a:latin typeface="Times New Roman"/>
              </a:rPr>
              <a:t>Un seul paragraphe pour être lu d’un  trait</a:t>
            </a:r>
            <a:endParaRPr b="0" lang="en-US" sz="3200" strike="noStrike" u="none">
              <a:solidFill>
                <a:srgbClr val="000000"/>
              </a:solidFill>
              <a:effectLst/>
              <a:uFillTx/>
              <a:latin typeface="Arial"/>
            </a:endParaRPr>
          </a:p>
          <a:p>
            <a:pPr marL="457200" indent="-457200" algn="just" defTabSz="914400">
              <a:lnSpc>
                <a:spcPct val="100000"/>
              </a:lnSpc>
              <a:buClr>
                <a:srgbClr val="000000"/>
              </a:buClr>
              <a:buFont typeface="Arial"/>
              <a:buChar char="•"/>
            </a:pPr>
            <a:r>
              <a:rPr b="0" lang="fr-FR" sz="3200" strike="noStrike" u="none">
                <a:solidFill>
                  <a:schemeClr val="dk1"/>
                </a:solidFill>
                <a:effectLst/>
                <a:uFillTx/>
                <a:latin typeface="Times New Roman"/>
              </a:rPr>
              <a:t>Elle peux ne comporter qu’une ou deux phrases traitant d’un fait d’actualité, en réponse à la question </a:t>
            </a:r>
            <a:r>
              <a:rPr b="0" i="1" lang="fr-FR" sz="3200" strike="noStrike" u="none">
                <a:solidFill>
                  <a:schemeClr val="dk1"/>
                </a:solidFill>
                <a:effectLst/>
                <a:uFillTx/>
                <a:latin typeface="Times New Roman"/>
              </a:rPr>
              <a:t>« quoi de neuf ? »</a:t>
            </a:r>
            <a:endParaRPr b="0" lang="en-US" sz="3200" strike="noStrike" u="none">
              <a:solidFill>
                <a:srgbClr val="000000"/>
              </a:solidFill>
              <a:effectLst/>
              <a:uFillTx/>
              <a:latin typeface="Arial"/>
            </a:endParaRPr>
          </a:p>
          <a:p>
            <a:pPr marL="457200" indent="-457200" algn="just" defTabSz="914400">
              <a:lnSpc>
                <a:spcPct val="100000"/>
              </a:lnSpc>
              <a:buClr>
                <a:srgbClr val="000000"/>
              </a:buClr>
              <a:buFont typeface="Arial"/>
              <a:buChar char="•"/>
            </a:pPr>
            <a:r>
              <a:rPr b="0" lang="fr-FR" sz="3200" strike="noStrike" u="none">
                <a:solidFill>
                  <a:schemeClr val="dk1"/>
                </a:solidFill>
                <a:effectLst/>
                <a:uFillTx/>
                <a:latin typeface="Times New Roman"/>
              </a:rPr>
              <a:t>Donne automatiquement les réponses aux 4 questions de référence (qui ? quoi ? où ? Quand ?) </a:t>
            </a:r>
            <a:r>
              <a:rPr b="1" lang="fr-FR" sz="3200" strike="noStrike" u="none">
                <a:solidFill>
                  <a:schemeClr val="dk1"/>
                </a:solidFill>
                <a:effectLst/>
                <a:uFillTx/>
                <a:latin typeface="Times New Roman"/>
              </a:rPr>
              <a:t>et si possible </a:t>
            </a:r>
            <a:r>
              <a:rPr b="0" lang="fr-FR" sz="3200" strike="noStrike" u="none">
                <a:solidFill>
                  <a:schemeClr val="dk1"/>
                </a:solidFill>
                <a:effectLst/>
                <a:uFillTx/>
                <a:latin typeface="Times New Roman"/>
              </a:rPr>
              <a:t>Comment ? &amp; Pourquoi ? </a:t>
            </a:r>
            <a:endParaRPr b="0" lang="en-US" sz="3200" strike="noStrike" u="none">
              <a:solidFill>
                <a:srgbClr val="000000"/>
              </a:solidFill>
              <a:effectLst/>
              <a:uFillTx/>
              <a:latin typeface="Arial"/>
            </a:endParaRPr>
          </a:p>
          <a:p>
            <a:pPr marL="457200" indent="-457200" algn="just" defTabSz="914400">
              <a:lnSpc>
                <a:spcPct val="100000"/>
              </a:lnSpc>
              <a:buClr>
                <a:srgbClr val="000000"/>
              </a:buClr>
              <a:buFont typeface="Arial"/>
              <a:buChar char="•"/>
            </a:pPr>
            <a:r>
              <a:rPr b="0" lang="fr-FR" sz="3200" strike="noStrike" u="none">
                <a:solidFill>
                  <a:schemeClr val="dk1"/>
                </a:solidFill>
                <a:effectLst/>
                <a:uFillTx/>
                <a:latin typeface="Times New Roman"/>
              </a:rPr>
              <a:t>Un ensemble de brèves qui « coule » sur une colonne s’appelle une </a:t>
            </a:r>
            <a:r>
              <a:rPr b="1" i="1" lang="fr-FR" sz="3200" strike="noStrike" u="none">
                <a:solidFill>
                  <a:schemeClr val="dk1"/>
                </a:solidFill>
                <a:effectLst/>
                <a:uFillTx/>
                <a:latin typeface="Times New Roman"/>
              </a:rPr>
              <a:t>rivière</a:t>
            </a:r>
            <a:endParaRPr b="0" lang="en-US" sz="3200" strike="noStrike" u="none">
              <a:solidFill>
                <a:srgbClr val="000000"/>
              </a:solidFill>
              <a:effectLst/>
              <a:uFillTx/>
              <a:latin typeface="Arial"/>
            </a:endParaRPr>
          </a:p>
        </p:txBody>
      </p:sp>
      <p:sp>
        <p:nvSpPr>
          <p:cNvPr id="72" name="Rectangle 2"/>
          <p:cNvSpPr/>
          <p:nvPr/>
        </p:nvSpPr>
        <p:spPr>
          <a:xfrm>
            <a:off x="1793520" y="332640"/>
            <a:ext cx="7458480" cy="583920"/>
          </a:xfrm>
          <a:prstGeom prst="rect">
            <a:avLst/>
          </a:prstGeom>
          <a:noFill/>
          <a:ln w="0">
            <a:noFill/>
          </a:ln>
        </p:spPr>
        <p:style>
          <a:lnRef idx="0"/>
          <a:fillRef idx="0"/>
          <a:effectRef idx="0"/>
          <a:fontRef idx="minor"/>
        </p:style>
        <p:txBody>
          <a:bodyPr wrap="none" lIns="90000" rIns="90000" tIns="45000" bIns="45000" anchor="t">
            <a:spAutoFit/>
          </a:bodyPr>
          <a:p>
            <a:pPr defTabSz="914400">
              <a:lnSpc>
                <a:spcPct val="100000"/>
              </a:lnSpc>
            </a:pPr>
            <a:r>
              <a:rPr b="1" lang="fr-FR" sz="3200" strike="noStrike" u="none">
                <a:solidFill>
                  <a:schemeClr val="dk1"/>
                </a:solidFill>
                <a:effectLst/>
                <a:uFillTx/>
                <a:latin typeface="Times New Roman"/>
              </a:rPr>
              <a:t>La Brève - Définitions et caractéristiques </a:t>
            </a:r>
            <a:endParaRPr b="0" lang="en-US" sz="32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timing>
    <p:tnLst>
      <p:par>
        <p:cTn id="8" dur="indefinite" restart="never" nodeType="tmRoot">
          <p:childTnLst>
            <p:seq>
              <p:cTn id="9" dur="indefinite" nodeType="mainSeq">
                <p:childTnLst>
                  <p:par>
                    <p:cTn id="10" fill="hold">
                      <p:stCondLst>
                        <p:cond delay="indefinite"/>
                      </p:stCondLst>
                      <p:childTnLst>
                        <p:par>
                          <p:cTn id="11" fill="hold">
                            <p:stCondLst>
                              <p:cond delay="0"/>
                            </p:stCondLst>
                            <p:childTnLst>
                              <p:par>
                                <p:cTn id="12" nodeType="clickEffect" fill="hold" presetClass="entr" presetID="2" presetSubtype="4">
                                  <p:stCondLst>
                                    <p:cond delay="0"/>
                                  </p:stCondLst>
                                  <p:childTnLst>
                                    <p:set>
                                      <p:cBhvr>
                                        <p:cTn id="13" dur="1" fill="hold">
                                          <p:stCondLst>
                                            <p:cond delay="0"/>
                                          </p:stCondLst>
                                        </p:cTn>
                                        <p:tgtEl>
                                          <p:spTgt spid="72">
                                            <p:txEl>
                                              <p:pRg st="0" end="0"/>
                                            </p:txEl>
                                          </p:spTgt>
                                        </p:tgtEl>
                                        <p:attrNameLst>
                                          <p:attrName>style.visibility</p:attrName>
                                        </p:attrNameLst>
                                      </p:cBhvr>
                                      <p:to>
                                        <p:strVal val="visible"/>
                                      </p:to>
                                    </p:set>
                                    <p:anim calcmode="lin" valueType="num">
                                      <p:cBhvr additive="repl">
                                        <p:cTn id="14" dur="500" fill="hold"/>
                                        <p:tgtEl>
                                          <p:spTgt spid="72">
                                            <p:txEl>
                                              <p:pRg st="0" end="0"/>
                                            </p:txEl>
                                          </p:spTgt>
                                        </p:tgtEl>
                                        <p:attrNameLst>
                                          <p:attrName>ppt_x</p:attrName>
                                        </p:attrNameLst>
                                      </p:cBhvr>
                                      <p:tavLst>
                                        <p:tav tm="0">
                                          <p:val>
                                            <p:strVal val="#ppt_x"/>
                                          </p:val>
                                        </p:tav>
                                        <p:tav tm="100000">
                                          <p:val>
                                            <p:strVal val="#ppt_x"/>
                                          </p:val>
                                        </p:tav>
                                      </p:tavLst>
                                    </p:anim>
                                    <p:anim calcmode="lin" valueType="num">
                                      <p:cBhvr additive="repl">
                                        <p:cTn id="15" dur="500" fill="hold"/>
                                        <p:tgtEl>
                                          <p:spTgt spid="7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nodeType="clickEffect" fill="hold" presetClass="entr" presetID="42">
                                  <p:stCondLst>
                                    <p:cond delay="0"/>
                                  </p:stCondLst>
                                  <p:childTnLst>
                                    <p:set>
                                      <p:cBhvr>
                                        <p:cTn id="19" dur="1" fill="hold">
                                          <p:stCondLst>
                                            <p:cond delay="0"/>
                                          </p:stCondLst>
                                        </p:cTn>
                                        <p:tgtEl>
                                          <p:spTgt spid="71">
                                            <p:txEl>
                                              <p:pRg st="0" end="0"/>
                                            </p:txEl>
                                          </p:spTgt>
                                        </p:tgtEl>
                                        <p:attrNameLst>
                                          <p:attrName>style.visibility</p:attrName>
                                        </p:attrNameLst>
                                      </p:cBhvr>
                                      <p:to>
                                        <p:strVal val="visible"/>
                                      </p:to>
                                    </p:set>
                                    <p:animEffect filter="fade" transition="in">
                                      <p:cBhvr additive="repl">
                                        <p:cTn id="20" dur="1000"/>
                                        <p:tgtEl>
                                          <p:spTgt spid="71">
                                            <p:txEl>
                                              <p:pRg st="0" end="0"/>
                                            </p:txEl>
                                          </p:spTgt>
                                        </p:tgtEl>
                                      </p:cBhvr>
                                    </p:animEffect>
                                    <p:anim calcmode="lin" valueType="num">
                                      <p:cBhvr additive="repl">
                                        <p:cTn id="21"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additive="repl">
                                        <p:cTn id="22"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nodeType="clickEffect" fill="hold" presetClass="entr" presetID="22" presetSubtype="4">
                                  <p:stCondLst>
                                    <p:cond delay="0"/>
                                  </p:stCondLst>
                                  <p:childTnLst>
                                    <p:set>
                                      <p:cBhvr>
                                        <p:cTn id="26" dur="1" fill="hold">
                                          <p:stCondLst>
                                            <p:cond delay="0"/>
                                          </p:stCondLst>
                                        </p:cTn>
                                        <p:tgtEl>
                                          <p:spTgt spid="71">
                                            <p:txEl>
                                              <p:pRg st="1" end="1"/>
                                            </p:txEl>
                                          </p:spTgt>
                                        </p:tgtEl>
                                        <p:attrNameLst>
                                          <p:attrName>style.visibility</p:attrName>
                                        </p:attrNameLst>
                                      </p:cBhvr>
                                      <p:to>
                                        <p:strVal val="visible"/>
                                      </p:to>
                                    </p:set>
                                    <p:animEffect filter="wipe(down)" transition="in">
                                      <p:cBhvr additive="repl">
                                        <p:cTn id="27" dur="500"/>
                                        <p:tgtEl>
                                          <p:spTgt spid="71">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nodeType="clickEffect" fill="hold" presetClass="entr" presetID="6" presetSubtype="16">
                                  <p:stCondLst>
                                    <p:cond delay="0"/>
                                  </p:stCondLst>
                                  <p:childTnLst>
                                    <p:set>
                                      <p:cBhvr>
                                        <p:cTn id="31" dur="1" fill="hold">
                                          <p:stCondLst>
                                            <p:cond delay="0"/>
                                          </p:stCondLst>
                                        </p:cTn>
                                        <p:tgtEl>
                                          <p:spTgt spid="71">
                                            <p:txEl>
                                              <p:pRg st="2" end="2"/>
                                            </p:txEl>
                                          </p:spTgt>
                                        </p:tgtEl>
                                        <p:attrNameLst>
                                          <p:attrName>style.visibility</p:attrName>
                                        </p:attrNameLst>
                                      </p:cBhvr>
                                      <p:to>
                                        <p:strVal val="visible"/>
                                      </p:to>
                                    </p:set>
                                    <p:animEffect filter="circle(in)" transition="in">
                                      <p:cBhvr additive="repl">
                                        <p:cTn id="32" dur="2000"/>
                                        <p:tgtEl>
                                          <p:spTgt spid="71">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nodeType="clickEffect" fill="hold" presetClass="entr" presetID="22" presetSubtype="4">
                                  <p:stCondLst>
                                    <p:cond delay="0"/>
                                  </p:stCondLst>
                                  <p:childTnLst>
                                    <p:set>
                                      <p:cBhvr>
                                        <p:cTn id="36" dur="1" fill="hold">
                                          <p:stCondLst>
                                            <p:cond delay="0"/>
                                          </p:stCondLst>
                                        </p:cTn>
                                        <p:tgtEl>
                                          <p:spTgt spid="71">
                                            <p:txEl>
                                              <p:pRg st="3" end="3"/>
                                            </p:txEl>
                                          </p:spTgt>
                                        </p:tgtEl>
                                        <p:attrNameLst>
                                          <p:attrName>style.visibility</p:attrName>
                                        </p:attrNameLst>
                                      </p:cBhvr>
                                      <p:to>
                                        <p:strVal val="visible"/>
                                      </p:to>
                                    </p:set>
                                    <p:animEffect filter="wipe(down)" transition="in">
                                      <p:cBhvr additive="repl">
                                        <p:cTn id="37" dur="500"/>
                                        <p:tgtEl>
                                          <p:spTgt spid="71">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nodeType="clickEffect" fill="hold" presetClass="entr" presetID="6" presetSubtype="16">
                                  <p:stCondLst>
                                    <p:cond delay="0"/>
                                  </p:stCondLst>
                                  <p:childTnLst>
                                    <p:set>
                                      <p:cBhvr>
                                        <p:cTn id="41" dur="1" fill="hold">
                                          <p:stCondLst>
                                            <p:cond delay="0"/>
                                          </p:stCondLst>
                                        </p:cTn>
                                        <p:tgtEl>
                                          <p:spTgt spid="71">
                                            <p:txEl>
                                              <p:pRg st="4" end="4"/>
                                            </p:txEl>
                                          </p:spTgt>
                                        </p:tgtEl>
                                        <p:attrNameLst>
                                          <p:attrName>style.visibility</p:attrName>
                                        </p:attrNameLst>
                                      </p:cBhvr>
                                      <p:to>
                                        <p:strVal val="visible"/>
                                      </p:to>
                                    </p:set>
                                    <p:animEffect filter="circle(in)" transition="in">
                                      <p:cBhvr additive="repl">
                                        <p:cTn id="42" dur="2000"/>
                                        <p:tgtEl>
                                          <p:spTgt spid="71">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nodeType="clickEffect" fill="hold" presetClass="entr" presetID="2" presetSubtype="4">
                                  <p:stCondLst>
                                    <p:cond delay="0"/>
                                  </p:stCondLst>
                                  <p:childTnLst>
                                    <p:set>
                                      <p:cBhvr>
                                        <p:cTn id="46" dur="1" fill="hold">
                                          <p:stCondLst>
                                            <p:cond delay="0"/>
                                          </p:stCondLst>
                                        </p:cTn>
                                        <p:tgtEl>
                                          <p:spTgt spid="71">
                                            <p:txEl>
                                              <p:pRg st="5" end="5"/>
                                            </p:txEl>
                                          </p:spTgt>
                                        </p:tgtEl>
                                        <p:attrNameLst>
                                          <p:attrName>style.visibility</p:attrName>
                                        </p:attrNameLst>
                                      </p:cBhvr>
                                      <p:to>
                                        <p:strVal val="visible"/>
                                      </p:to>
                                    </p:set>
                                    <p:anim calcmode="lin" valueType="num">
                                      <p:cBhvr additive="repl">
                                        <p:cTn id="47" dur="500" fill="hold"/>
                                        <p:tgtEl>
                                          <p:spTgt spid="71">
                                            <p:txEl>
                                              <p:pRg st="5" end="5"/>
                                            </p:txEl>
                                          </p:spTgt>
                                        </p:tgtEl>
                                        <p:attrNameLst>
                                          <p:attrName>ppt_x</p:attrName>
                                        </p:attrNameLst>
                                      </p:cBhvr>
                                      <p:tavLst>
                                        <p:tav tm="0">
                                          <p:val>
                                            <p:strVal val="#ppt_x"/>
                                          </p:val>
                                        </p:tav>
                                        <p:tav tm="100000">
                                          <p:val>
                                            <p:strVal val="#ppt_x"/>
                                          </p:val>
                                        </p:tav>
                                      </p:tavLst>
                                    </p:anim>
                                    <p:anim calcmode="lin" valueType="num">
                                      <p:cBhvr additive="repl">
                                        <p:cTn id="48" dur="500" fill="hold"/>
                                        <p:tgtEl>
                                          <p:spTgt spid="7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3" name="PlaceHolder 1"/>
          <p:cNvSpPr>
            <a:spLocks noGrp="1"/>
          </p:cNvSpPr>
          <p:nvPr>
            <p:ph type="sldNum" idx="38"/>
          </p:nvPr>
        </p:nvSpPr>
        <p:spPr>
          <a:xfrm>
            <a:off x="8532360" y="6419160"/>
            <a:ext cx="447120" cy="39348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0" lang="fr-FR" sz="1400" strike="noStrike" u="none">
                <a:solidFill>
                  <a:schemeClr val="dk1">
                    <a:tint val="75000"/>
                  </a:schemeClr>
                </a:solidFill>
                <a:effectLst/>
                <a:uFillTx/>
                <a:latin typeface="Calibri"/>
              </a:defRPr>
            </a:lvl1pPr>
          </a:lstStyle>
          <a:p>
            <a:pPr indent="0" algn="r" defTabSz="914400">
              <a:lnSpc>
                <a:spcPct val="100000"/>
              </a:lnSpc>
              <a:buNone/>
              <a:tabLst>
                <a:tab algn="l" pos="0"/>
              </a:tabLst>
            </a:pPr>
            <a:fld id="{18230642-5A4A-468A-B1F1-FB47A1087054}" type="slidenum">
              <a:rPr b="0" lang="fr-FR" sz="1400" strike="noStrike" u="none">
                <a:solidFill>
                  <a:schemeClr val="dk1">
                    <a:tint val="75000"/>
                  </a:schemeClr>
                </a:solidFill>
                <a:effectLst/>
                <a:uFillTx/>
                <a:latin typeface="Calibri"/>
              </a:rPr>
              <a:t>&lt;number&gt;</a:t>
            </a:fld>
            <a:endParaRPr b="0" lang="en-US" sz="1400" strike="noStrike" u="none">
              <a:solidFill>
                <a:srgbClr val="000000"/>
              </a:solidFill>
              <a:effectLst/>
              <a:uFillTx/>
              <a:latin typeface="Times New Roman"/>
            </a:endParaRPr>
          </a:p>
        </p:txBody>
      </p:sp>
      <p:sp>
        <p:nvSpPr>
          <p:cNvPr id="74" name="Rectangle 1"/>
          <p:cNvSpPr/>
          <p:nvPr/>
        </p:nvSpPr>
        <p:spPr>
          <a:xfrm>
            <a:off x="93960" y="1187640"/>
            <a:ext cx="8963640" cy="5077440"/>
          </a:xfrm>
          <a:prstGeom prst="rect">
            <a:avLst/>
          </a:prstGeom>
          <a:noFill/>
          <a:ln w="0">
            <a:noFill/>
          </a:ln>
        </p:spPr>
        <p:style>
          <a:lnRef idx="0"/>
          <a:fillRef idx="0"/>
          <a:effectRef idx="0"/>
          <a:fontRef idx="minor"/>
        </p:style>
        <p:txBody>
          <a:bodyPr lIns="90000" rIns="90000" tIns="45000" bIns="45000" anchor="t">
            <a:spAutoFit/>
          </a:bodyPr>
          <a:p>
            <a:pPr marL="343080" indent="-343080" algn="just" defTabSz="914400">
              <a:lnSpc>
                <a:spcPct val="100000"/>
              </a:lnSpc>
              <a:buClr>
                <a:srgbClr val="000000"/>
              </a:buClr>
              <a:buFont typeface="Arial"/>
              <a:buChar char="•"/>
            </a:pPr>
            <a:r>
              <a:rPr b="0" lang="fr-FR" sz="3600" strike="noStrike" u="none">
                <a:solidFill>
                  <a:schemeClr val="dk1"/>
                </a:solidFill>
                <a:effectLst/>
                <a:uFillTx/>
                <a:latin typeface="Times New Roman"/>
              </a:rPr>
              <a:t>Le texte ne comporte pas de titre mais peut-être surmontée de mots repère « Étranger » « Économie »</a:t>
            </a:r>
            <a:endParaRPr b="0" lang="en-US" sz="3600" strike="noStrike" u="none">
              <a:solidFill>
                <a:srgbClr val="000000"/>
              </a:solidFill>
              <a:effectLst/>
              <a:uFillTx/>
              <a:latin typeface="Arial"/>
            </a:endParaRPr>
          </a:p>
          <a:p>
            <a:pPr marL="343080" indent="-343080" algn="just" defTabSz="914400">
              <a:lnSpc>
                <a:spcPct val="100000"/>
              </a:lnSpc>
              <a:buClr>
                <a:srgbClr val="000000"/>
              </a:buClr>
              <a:buFont typeface="Arial"/>
              <a:buChar char="•"/>
            </a:pPr>
            <a:r>
              <a:rPr b="0" lang="fr-FR" sz="3600" strike="noStrike" u="none">
                <a:solidFill>
                  <a:schemeClr val="dk1"/>
                </a:solidFill>
                <a:effectLst/>
                <a:uFillTx/>
                <a:latin typeface="Times New Roman"/>
              </a:rPr>
              <a:t>Les premiers mots clés, imprimés parfois en gras, indiquent le sujet traité (Mots clés).</a:t>
            </a:r>
            <a:endParaRPr b="0" lang="en-US" sz="3600" strike="noStrike" u="none">
              <a:solidFill>
                <a:srgbClr val="000000"/>
              </a:solidFill>
              <a:effectLst/>
              <a:uFillTx/>
              <a:latin typeface="Arial"/>
            </a:endParaRPr>
          </a:p>
          <a:p>
            <a:pPr marL="343080" indent="-343080" algn="just" defTabSz="914400">
              <a:lnSpc>
                <a:spcPct val="100000"/>
              </a:lnSpc>
              <a:buClr>
                <a:srgbClr val="000000"/>
              </a:buClr>
              <a:buFont typeface="Arial"/>
              <a:buChar char="•"/>
            </a:pPr>
            <a:r>
              <a:rPr b="0" lang="fr-FR" sz="3600" strike="noStrike" u="none">
                <a:solidFill>
                  <a:schemeClr val="dk1"/>
                </a:solidFill>
                <a:effectLst/>
                <a:uFillTx/>
                <a:latin typeface="Times New Roman"/>
              </a:rPr>
              <a:t>Se demander : </a:t>
            </a:r>
            <a:r>
              <a:rPr b="1" lang="fr-FR" sz="3600" strike="noStrike" u="none">
                <a:solidFill>
                  <a:schemeClr val="dk1"/>
                </a:solidFill>
                <a:effectLst/>
                <a:uFillTx/>
                <a:latin typeface="Times New Roman"/>
              </a:rPr>
              <a:t>que puis-je enlever au maximum pour que mon info reste malgré tout compréhensible et juste? </a:t>
            </a:r>
            <a:endParaRPr b="0" lang="en-US" sz="3600" strike="noStrike" u="none">
              <a:solidFill>
                <a:srgbClr val="000000"/>
              </a:solidFill>
              <a:effectLst/>
              <a:uFillTx/>
              <a:latin typeface="Arial"/>
            </a:endParaRPr>
          </a:p>
          <a:p>
            <a:pPr marL="343080" indent="-343080" algn="just" defTabSz="914400">
              <a:lnSpc>
                <a:spcPct val="100000"/>
              </a:lnSpc>
              <a:buClr>
                <a:srgbClr val="000000"/>
              </a:buClr>
              <a:buFont typeface="Arial"/>
              <a:buChar char="•"/>
            </a:pPr>
            <a:r>
              <a:rPr b="0" lang="fr-FR" sz="3600" strike="noStrike" u="none">
                <a:solidFill>
                  <a:schemeClr val="dk1"/>
                </a:solidFill>
                <a:effectLst/>
                <a:uFillTx/>
                <a:latin typeface="Times New Roman"/>
              </a:rPr>
              <a:t>Pas de commentaires, juste les faits.</a:t>
            </a:r>
            <a:endParaRPr b="0" lang="en-US" sz="3600" strike="noStrike" u="none">
              <a:solidFill>
                <a:srgbClr val="000000"/>
              </a:solidFill>
              <a:effectLst/>
              <a:uFillTx/>
              <a:latin typeface="Arial"/>
            </a:endParaRPr>
          </a:p>
        </p:txBody>
      </p:sp>
      <p:sp>
        <p:nvSpPr>
          <p:cNvPr id="75" name="Rectangle 4"/>
          <p:cNvSpPr/>
          <p:nvPr/>
        </p:nvSpPr>
        <p:spPr>
          <a:xfrm>
            <a:off x="1793520" y="332640"/>
            <a:ext cx="7458480" cy="583920"/>
          </a:xfrm>
          <a:prstGeom prst="rect">
            <a:avLst/>
          </a:prstGeom>
          <a:noFill/>
          <a:ln w="0">
            <a:noFill/>
          </a:ln>
        </p:spPr>
        <p:style>
          <a:lnRef idx="0"/>
          <a:fillRef idx="0"/>
          <a:effectRef idx="0"/>
          <a:fontRef idx="minor"/>
        </p:style>
        <p:txBody>
          <a:bodyPr wrap="none" lIns="90000" rIns="90000" tIns="45000" bIns="45000" anchor="t">
            <a:spAutoFit/>
          </a:bodyPr>
          <a:p>
            <a:pPr defTabSz="914400">
              <a:lnSpc>
                <a:spcPct val="100000"/>
              </a:lnSpc>
            </a:pPr>
            <a:r>
              <a:rPr b="1" lang="fr-FR" sz="3200" strike="noStrike" u="none">
                <a:solidFill>
                  <a:schemeClr val="dk1"/>
                </a:solidFill>
                <a:effectLst/>
                <a:uFillTx/>
                <a:latin typeface="Times New Roman"/>
              </a:rPr>
              <a:t>La Brève - Définitions et caractéristiques </a:t>
            </a:r>
            <a:endParaRPr b="0" lang="en-US" sz="32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timing>
    <p:tnLst>
      <p:par>
        <p:cTn id="49" dur="indefinite" restart="never" nodeType="tmRoot">
          <p:childTnLst>
            <p:seq>
              <p:cTn id="50" dur="indefinite" nodeType="mainSeq">
                <p:childTnLst>
                  <p:par>
                    <p:cTn id="51" fill="hold">
                      <p:stCondLst>
                        <p:cond delay="indefinite"/>
                      </p:stCondLst>
                      <p:childTnLst>
                        <p:par>
                          <p:cTn id="52" fill="hold">
                            <p:stCondLst>
                              <p:cond delay="0"/>
                            </p:stCondLst>
                            <p:childTnLst>
                              <p:par>
                                <p:cTn id="53" nodeType="clickEffect" fill="hold" presetClass="entr" presetID="16" presetSubtype="21">
                                  <p:stCondLst>
                                    <p:cond delay="0"/>
                                  </p:stCondLst>
                                  <p:childTnLst>
                                    <p:set>
                                      <p:cBhvr>
                                        <p:cTn id="54" dur="1" fill="hold">
                                          <p:stCondLst>
                                            <p:cond delay="0"/>
                                          </p:stCondLst>
                                        </p:cTn>
                                        <p:tgtEl>
                                          <p:spTgt spid="74">
                                            <p:txEl>
                                              <p:pRg st="0" end="0"/>
                                            </p:txEl>
                                          </p:spTgt>
                                        </p:tgtEl>
                                        <p:attrNameLst>
                                          <p:attrName>style.visibility</p:attrName>
                                        </p:attrNameLst>
                                      </p:cBhvr>
                                      <p:to>
                                        <p:strVal val="visible"/>
                                      </p:to>
                                    </p:set>
                                    <p:animEffect filter="barn(inVertical)" transition="in">
                                      <p:cBhvr additive="repl">
                                        <p:cTn id="55" dur="500"/>
                                        <p:tgtEl>
                                          <p:spTgt spid="74">
                                            <p:txEl>
                                              <p:pRg st="0" end="0"/>
                                            </p:txEl>
                                          </p:spTgt>
                                        </p:tgtEl>
                                      </p:cBhvr>
                                    </p:animEffect>
                                  </p:childTnLst>
                                </p:cTn>
                              </p:par>
                            </p:childTnLst>
                          </p:cTn>
                        </p:par>
                      </p:childTnLst>
                    </p:cTn>
                  </p:par>
                  <p:par>
                    <p:cTn id="56" fill="hold">
                      <p:stCondLst>
                        <p:cond delay="indefinite"/>
                      </p:stCondLst>
                      <p:childTnLst>
                        <p:par>
                          <p:cTn id="57" fill="hold">
                            <p:stCondLst>
                              <p:cond delay="0"/>
                            </p:stCondLst>
                            <p:childTnLst>
                              <p:par>
                                <p:cTn id="58" nodeType="clickEffect" fill="hold" presetClass="entr" presetID="2" presetSubtype="4">
                                  <p:stCondLst>
                                    <p:cond delay="0"/>
                                  </p:stCondLst>
                                  <p:childTnLst>
                                    <p:set>
                                      <p:cBhvr>
                                        <p:cTn id="59" dur="1" fill="hold">
                                          <p:stCondLst>
                                            <p:cond delay="0"/>
                                          </p:stCondLst>
                                        </p:cTn>
                                        <p:tgtEl>
                                          <p:spTgt spid="74">
                                            <p:txEl>
                                              <p:pRg st="1" end="1"/>
                                            </p:txEl>
                                          </p:spTgt>
                                        </p:tgtEl>
                                        <p:attrNameLst>
                                          <p:attrName>style.visibility</p:attrName>
                                        </p:attrNameLst>
                                      </p:cBhvr>
                                      <p:to>
                                        <p:strVal val="visible"/>
                                      </p:to>
                                    </p:set>
                                    <p:anim calcmode="lin" valueType="num">
                                      <p:cBhvr additive="repl">
                                        <p:cTn id="60" dur="500" fill="hold"/>
                                        <p:tgtEl>
                                          <p:spTgt spid="74">
                                            <p:txEl>
                                              <p:pRg st="1" end="1"/>
                                            </p:txEl>
                                          </p:spTgt>
                                        </p:tgtEl>
                                        <p:attrNameLst>
                                          <p:attrName>ppt_x</p:attrName>
                                        </p:attrNameLst>
                                      </p:cBhvr>
                                      <p:tavLst>
                                        <p:tav tm="0">
                                          <p:val>
                                            <p:strVal val="#ppt_x"/>
                                          </p:val>
                                        </p:tav>
                                        <p:tav tm="100000">
                                          <p:val>
                                            <p:strVal val="#ppt_x"/>
                                          </p:val>
                                        </p:tav>
                                      </p:tavLst>
                                    </p:anim>
                                    <p:anim calcmode="lin" valueType="num">
                                      <p:cBhvr additive="repl">
                                        <p:cTn id="61" dur="500" fill="hold"/>
                                        <p:tgtEl>
                                          <p:spTgt spid="7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nodeType="clickEffect" fill="hold" presetClass="entr" presetID="22" presetSubtype="4">
                                  <p:stCondLst>
                                    <p:cond delay="0"/>
                                  </p:stCondLst>
                                  <p:childTnLst>
                                    <p:set>
                                      <p:cBhvr>
                                        <p:cTn id="65" dur="1" fill="hold">
                                          <p:stCondLst>
                                            <p:cond delay="0"/>
                                          </p:stCondLst>
                                        </p:cTn>
                                        <p:tgtEl>
                                          <p:spTgt spid="74">
                                            <p:txEl>
                                              <p:pRg st="2" end="2"/>
                                            </p:txEl>
                                          </p:spTgt>
                                        </p:tgtEl>
                                        <p:attrNameLst>
                                          <p:attrName>style.visibility</p:attrName>
                                        </p:attrNameLst>
                                      </p:cBhvr>
                                      <p:to>
                                        <p:strVal val="visible"/>
                                      </p:to>
                                    </p:set>
                                    <p:animEffect filter="wipe(down)" transition="in">
                                      <p:cBhvr additive="repl">
                                        <p:cTn id="66" dur="500"/>
                                        <p:tgtEl>
                                          <p:spTgt spid="74">
                                            <p:txEl>
                                              <p:pRg st="2" end="2"/>
                                            </p:txEl>
                                          </p:spTgt>
                                        </p:tgtEl>
                                      </p:cBhvr>
                                    </p:animEffect>
                                  </p:childTnLst>
                                </p:cTn>
                              </p:par>
                            </p:childTnLst>
                          </p:cTn>
                        </p:par>
                      </p:childTnLst>
                    </p:cTn>
                  </p:par>
                  <p:par>
                    <p:cTn id="67" fill="hold">
                      <p:stCondLst>
                        <p:cond delay="indefinite"/>
                      </p:stCondLst>
                      <p:childTnLst>
                        <p:par>
                          <p:cTn id="68" fill="hold">
                            <p:stCondLst>
                              <p:cond delay="0"/>
                            </p:stCondLst>
                            <p:childTnLst>
                              <p:par>
                                <p:cTn id="69" nodeType="clickEffect" fill="hold" presetClass="entr" presetID="22" presetSubtype="4">
                                  <p:stCondLst>
                                    <p:cond delay="0"/>
                                  </p:stCondLst>
                                  <p:childTnLst>
                                    <p:set>
                                      <p:cBhvr>
                                        <p:cTn id="70" dur="1" fill="hold">
                                          <p:stCondLst>
                                            <p:cond delay="0"/>
                                          </p:stCondLst>
                                        </p:cTn>
                                        <p:tgtEl>
                                          <p:spTgt spid="74">
                                            <p:txEl>
                                              <p:pRg st="3" end="3"/>
                                            </p:txEl>
                                          </p:spTgt>
                                        </p:tgtEl>
                                        <p:attrNameLst>
                                          <p:attrName>style.visibility</p:attrName>
                                        </p:attrNameLst>
                                      </p:cBhvr>
                                      <p:to>
                                        <p:strVal val="visible"/>
                                      </p:to>
                                    </p:set>
                                    <p:animEffect filter="wipe(down)" transition="in">
                                      <p:cBhvr additive="repl">
                                        <p:cTn id="71" dur="500"/>
                                        <p:tgtEl>
                                          <p:spTgt spid="74">
                                            <p:txEl>
                                              <p:pRg st="3" end="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6" name="PlaceHolder 1"/>
          <p:cNvSpPr>
            <a:spLocks noGrp="1"/>
          </p:cNvSpPr>
          <p:nvPr>
            <p:ph type="sldNum" idx="39"/>
          </p:nvPr>
        </p:nvSpPr>
        <p:spPr>
          <a:xfrm>
            <a:off x="8532360" y="6419160"/>
            <a:ext cx="447120" cy="39348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0" lang="fr-FR" sz="1400" strike="noStrike" u="none">
                <a:solidFill>
                  <a:schemeClr val="dk1">
                    <a:tint val="75000"/>
                  </a:schemeClr>
                </a:solidFill>
                <a:effectLst/>
                <a:uFillTx/>
                <a:latin typeface="Calibri"/>
              </a:defRPr>
            </a:lvl1pPr>
          </a:lstStyle>
          <a:p>
            <a:pPr indent="0" algn="r" defTabSz="914400">
              <a:lnSpc>
                <a:spcPct val="100000"/>
              </a:lnSpc>
              <a:buNone/>
              <a:tabLst>
                <a:tab algn="l" pos="0"/>
              </a:tabLst>
            </a:pPr>
            <a:fld id="{D985A1A2-19C6-4969-8214-4654F3213F36}" type="slidenum">
              <a:rPr b="0" lang="fr-FR" sz="1400" strike="noStrike" u="none">
                <a:solidFill>
                  <a:schemeClr val="dk1">
                    <a:tint val="75000"/>
                  </a:schemeClr>
                </a:solidFill>
                <a:effectLst/>
                <a:uFillTx/>
                <a:latin typeface="Calibri"/>
              </a:rPr>
              <a:t>&lt;number&gt;</a:t>
            </a:fld>
            <a:endParaRPr b="0" lang="en-US" sz="1400" strike="noStrike" u="none">
              <a:solidFill>
                <a:srgbClr val="000000"/>
              </a:solidFill>
              <a:effectLst/>
              <a:uFillTx/>
              <a:latin typeface="Times New Roman"/>
            </a:endParaRPr>
          </a:p>
        </p:txBody>
      </p:sp>
      <p:sp>
        <p:nvSpPr>
          <p:cNvPr id="77" name="Rectangle 1"/>
          <p:cNvSpPr/>
          <p:nvPr/>
        </p:nvSpPr>
        <p:spPr>
          <a:xfrm>
            <a:off x="179640" y="1196640"/>
            <a:ext cx="8784360" cy="5493240"/>
          </a:xfrm>
          <a:prstGeom prst="rect">
            <a:avLst/>
          </a:prstGeom>
          <a:noFill/>
          <a:ln w="0">
            <a:noFill/>
          </a:ln>
        </p:spPr>
        <p:style>
          <a:lnRef idx="0"/>
          <a:fillRef idx="0"/>
          <a:effectRef idx="0"/>
          <a:fontRef idx="minor"/>
        </p:style>
        <p:txBody>
          <a:bodyPr lIns="90000" rIns="90000" tIns="45000" bIns="45000" anchor="t">
            <a:spAutoFit/>
          </a:bodyPr>
          <a:p>
            <a:pPr algn="just" defTabSz="914400">
              <a:lnSpc>
                <a:spcPct val="90000"/>
              </a:lnSpc>
            </a:pPr>
            <a:r>
              <a:rPr b="1" lang="fr-FR" sz="3600" strike="noStrike" u="none">
                <a:solidFill>
                  <a:schemeClr val="dk1"/>
                </a:solidFill>
                <a:effectLst/>
                <a:uFillTx/>
                <a:latin typeface="Times New Roman"/>
              </a:rPr>
              <a:t>Deux principes:</a:t>
            </a:r>
            <a:endParaRPr b="0" lang="en-US" sz="3600" strike="noStrike" u="none">
              <a:solidFill>
                <a:srgbClr val="000000"/>
              </a:solidFill>
              <a:effectLst/>
              <a:uFillTx/>
              <a:latin typeface="Arial"/>
            </a:endParaRPr>
          </a:p>
          <a:p>
            <a:pPr algn="just" defTabSz="914400">
              <a:lnSpc>
                <a:spcPct val="90000"/>
              </a:lnSpc>
            </a:pPr>
            <a:endParaRPr b="0" lang="en-US" sz="1800" strike="noStrike" u="none">
              <a:solidFill>
                <a:srgbClr val="000000"/>
              </a:solidFill>
              <a:effectLst/>
              <a:uFillTx/>
              <a:latin typeface="Arial"/>
            </a:endParaRPr>
          </a:p>
          <a:p>
            <a:pPr marL="457200" indent="-457200" algn="just" defTabSz="914400">
              <a:lnSpc>
                <a:spcPct val="90000"/>
              </a:lnSpc>
              <a:buClr>
                <a:srgbClr val="000000"/>
              </a:buClr>
              <a:buFont typeface="OpenSymbol"/>
              <a:buAutoNum type="arabicParenR"/>
            </a:pPr>
            <a:r>
              <a:rPr b="1" lang="fr-FR" sz="3600" strike="noStrike" u="none">
                <a:solidFill>
                  <a:schemeClr val="dk1"/>
                </a:solidFill>
                <a:effectLst/>
                <a:uFillTx/>
                <a:latin typeface="Times New Roman"/>
              </a:rPr>
              <a:t>Sélection des infos</a:t>
            </a:r>
            <a:r>
              <a:rPr b="1" lang="fr-FR" sz="3200" strike="noStrike" u="none">
                <a:solidFill>
                  <a:schemeClr val="dk1"/>
                </a:solidFill>
                <a:effectLst/>
                <a:uFillTx/>
                <a:latin typeface="Times New Roman"/>
              </a:rPr>
              <a:t> </a:t>
            </a:r>
            <a:r>
              <a:rPr b="0" lang="fr-FR" sz="3200" strike="noStrike" u="none">
                <a:solidFill>
                  <a:schemeClr val="dk1"/>
                </a:solidFill>
                <a:effectLst/>
                <a:uFillTx/>
                <a:latin typeface="Times New Roman"/>
              </a:rPr>
              <a:t>: Aller à l’essentiel (d’un communiqué, d’une dépêche, d’un dossier ou des résultats de sa recherche personnelle)</a:t>
            </a:r>
            <a:endParaRPr b="0" lang="en-US" sz="3200" strike="noStrike" u="none">
              <a:solidFill>
                <a:srgbClr val="000000"/>
              </a:solidFill>
              <a:effectLst/>
              <a:uFillTx/>
              <a:latin typeface="Arial"/>
            </a:endParaRPr>
          </a:p>
          <a:p>
            <a:pPr algn="just" defTabSz="914400">
              <a:lnSpc>
                <a:spcPct val="90000"/>
              </a:lnSpc>
            </a:pPr>
            <a:endParaRPr b="0" lang="en-US" sz="1400" strike="noStrike" u="none">
              <a:solidFill>
                <a:srgbClr val="000000"/>
              </a:solidFill>
              <a:effectLst/>
              <a:uFillTx/>
              <a:latin typeface="Arial"/>
            </a:endParaRPr>
          </a:p>
          <a:p>
            <a:pPr algn="just" defTabSz="914400">
              <a:lnSpc>
                <a:spcPct val="90000"/>
              </a:lnSpc>
            </a:pPr>
            <a:r>
              <a:rPr b="1" lang="fr-FR" sz="3600" strike="noStrike" u="none">
                <a:solidFill>
                  <a:schemeClr val="dk1"/>
                </a:solidFill>
                <a:effectLst/>
                <a:uFillTx/>
                <a:latin typeface="Times New Roman"/>
              </a:rPr>
              <a:t>2) Condensation maximale du texte </a:t>
            </a:r>
            <a:r>
              <a:rPr b="0" lang="fr-FR" sz="3200" strike="noStrike" u="none">
                <a:solidFill>
                  <a:schemeClr val="dk1"/>
                </a:solidFill>
                <a:effectLst/>
                <a:uFillTx/>
                <a:latin typeface="Times New Roman"/>
              </a:rPr>
              <a:t>: Vocabulaire précis et tournures de phrases simples (Sujet, verbe, complément / réponse au qui et quoi)</a:t>
            </a:r>
            <a:endParaRPr b="0" lang="en-US" sz="3200" strike="noStrike" u="none">
              <a:solidFill>
                <a:srgbClr val="000000"/>
              </a:solidFill>
              <a:effectLst/>
              <a:uFillTx/>
              <a:latin typeface="Arial"/>
            </a:endParaRPr>
          </a:p>
          <a:p>
            <a:pPr algn="just" defTabSz="914400">
              <a:lnSpc>
                <a:spcPct val="90000"/>
              </a:lnSpc>
            </a:pPr>
            <a:endParaRPr b="0" lang="en-US" sz="1600" strike="noStrike" u="none">
              <a:solidFill>
                <a:srgbClr val="000000"/>
              </a:solidFill>
              <a:effectLst/>
              <a:uFillTx/>
              <a:latin typeface="Arial"/>
            </a:endParaRPr>
          </a:p>
          <a:p>
            <a:pPr algn="just" defTabSz="914400">
              <a:lnSpc>
                <a:spcPct val="90000"/>
              </a:lnSpc>
            </a:pPr>
            <a:r>
              <a:rPr b="1" lang="fr-FR" sz="3200" strike="noStrike" u="none">
                <a:solidFill>
                  <a:schemeClr val="dk1"/>
                </a:solidFill>
                <a:effectLst/>
                <a:uFillTx/>
                <a:latin typeface="Times New Roman"/>
              </a:rPr>
              <a:t>N.B.</a:t>
            </a:r>
            <a:r>
              <a:rPr b="0" lang="fr-FR" sz="3200" strike="noStrike" u="none">
                <a:solidFill>
                  <a:schemeClr val="dk1"/>
                </a:solidFill>
                <a:effectLst/>
                <a:uFillTx/>
                <a:latin typeface="Times New Roman"/>
              </a:rPr>
              <a:t> : Erreur à ne pas commettre : </a:t>
            </a:r>
            <a:r>
              <a:rPr b="1" i="1" lang="fr-FR" sz="3600" strike="noStrike" u="none">
                <a:solidFill>
                  <a:schemeClr val="dk1"/>
                </a:solidFill>
                <a:effectLst/>
                <a:uFillTx/>
                <a:latin typeface="Times New Roman"/>
              </a:rPr>
              <a:t>Ne pas choisir le message essentiel </a:t>
            </a:r>
            <a:r>
              <a:rPr b="1" i="1" lang="fr-FR" sz="3600" strike="noStrike" u="sng">
                <a:solidFill>
                  <a:schemeClr val="dk1"/>
                </a:solidFill>
                <a:effectLst/>
                <a:uFillTx/>
                <a:latin typeface="Times New Roman"/>
              </a:rPr>
              <a:t>ou</a:t>
            </a:r>
            <a:r>
              <a:rPr b="1" i="1" lang="fr-FR" sz="3600" strike="noStrike" u="none">
                <a:solidFill>
                  <a:schemeClr val="dk1"/>
                </a:solidFill>
                <a:effectLst/>
                <a:uFillTx/>
                <a:latin typeface="Times New Roman"/>
              </a:rPr>
              <a:t> se tromper sur les mots clés</a:t>
            </a:r>
            <a:endParaRPr b="0" lang="en-US" sz="3600" strike="noStrike" u="none">
              <a:solidFill>
                <a:srgbClr val="000000"/>
              </a:solidFill>
              <a:effectLst/>
              <a:uFillTx/>
              <a:latin typeface="Arial"/>
            </a:endParaRPr>
          </a:p>
        </p:txBody>
      </p:sp>
      <p:sp>
        <p:nvSpPr>
          <p:cNvPr id="78" name="Rectangle 2"/>
          <p:cNvSpPr/>
          <p:nvPr/>
        </p:nvSpPr>
        <p:spPr>
          <a:xfrm>
            <a:off x="2988000" y="332640"/>
            <a:ext cx="4494600" cy="583920"/>
          </a:xfrm>
          <a:prstGeom prst="rect">
            <a:avLst/>
          </a:prstGeom>
          <a:noFill/>
          <a:ln w="0">
            <a:noFill/>
          </a:ln>
        </p:spPr>
        <p:style>
          <a:lnRef idx="0"/>
          <a:fillRef idx="0"/>
          <a:effectRef idx="0"/>
          <a:fontRef idx="minor"/>
        </p:style>
        <p:txBody>
          <a:bodyPr wrap="none" lIns="90000" rIns="90000" tIns="45000" bIns="45000" anchor="t">
            <a:spAutoFit/>
          </a:bodyPr>
          <a:p>
            <a:pPr defTabSz="914400">
              <a:lnSpc>
                <a:spcPct val="100000"/>
              </a:lnSpc>
            </a:pPr>
            <a:r>
              <a:rPr b="1" lang="fr-FR" sz="3200" strike="noStrike" u="none">
                <a:solidFill>
                  <a:schemeClr val="dk1"/>
                </a:solidFill>
                <a:effectLst/>
                <a:uFillTx/>
                <a:latin typeface="Times New Roman"/>
              </a:rPr>
              <a:t>La rédaction de la Brève</a:t>
            </a:r>
            <a:endParaRPr b="0" lang="en-US" sz="32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timing>
    <p:tnLst>
      <p:par>
        <p:cTn id="72" dur="indefinite" restart="never" nodeType="tmRoot">
          <p:childTnLst>
            <p:seq>
              <p:cTn id="73" dur="indefinite" nodeType="mainSeq">
                <p:childTnLst>
                  <p:par>
                    <p:cTn id="74" fill="hold">
                      <p:stCondLst>
                        <p:cond delay="indefinite"/>
                      </p:stCondLst>
                      <p:childTnLst>
                        <p:par>
                          <p:cTn id="75" fill="hold">
                            <p:stCondLst>
                              <p:cond delay="0"/>
                            </p:stCondLst>
                            <p:childTnLst>
                              <p:par>
                                <p:cTn id="76" nodeType="clickEffect" fill="hold" presetClass="entr" presetID="16" presetSubtype="21">
                                  <p:stCondLst>
                                    <p:cond delay="0"/>
                                  </p:stCondLst>
                                  <p:childTnLst>
                                    <p:set>
                                      <p:cBhvr>
                                        <p:cTn id="77" dur="1" fill="hold">
                                          <p:stCondLst>
                                            <p:cond delay="0"/>
                                          </p:stCondLst>
                                        </p:cTn>
                                        <p:tgtEl>
                                          <p:spTgt spid="77">
                                            <p:txEl>
                                              <p:pRg st="0" end="0"/>
                                            </p:txEl>
                                          </p:spTgt>
                                        </p:tgtEl>
                                        <p:attrNameLst>
                                          <p:attrName>style.visibility</p:attrName>
                                        </p:attrNameLst>
                                      </p:cBhvr>
                                      <p:to>
                                        <p:strVal val="visible"/>
                                      </p:to>
                                    </p:set>
                                    <p:animEffect filter="barn(inVertical)" transition="in">
                                      <p:cBhvr additive="repl">
                                        <p:cTn id="78" dur="500"/>
                                        <p:tgtEl>
                                          <p:spTgt spid="77">
                                            <p:txEl>
                                              <p:pRg st="0" end="0"/>
                                            </p:txEl>
                                          </p:spTgt>
                                        </p:tgtEl>
                                      </p:cBhvr>
                                    </p:animEffect>
                                  </p:childTnLst>
                                </p:cTn>
                              </p:par>
                            </p:childTnLst>
                          </p:cTn>
                        </p:par>
                      </p:childTnLst>
                    </p:cTn>
                  </p:par>
                  <p:par>
                    <p:cTn id="79" fill="hold">
                      <p:stCondLst>
                        <p:cond delay="indefinite"/>
                      </p:stCondLst>
                      <p:childTnLst>
                        <p:par>
                          <p:cTn id="80" fill="hold">
                            <p:stCondLst>
                              <p:cond delay="0"/>
                            </p:stCondLst>
                            <p:childTnLst>
                              <p:par>
                                <p:cTn id="81" nodeType="clickEffect" fill="hold" presetClass="entr" presetID="22" presetSubtype="4">
                                  <p:stCondLst>
                                    <p:cond delay="0"/>
                                  </p:stCondLst>
                                  <p:childTnLst>
                                    <p:set>
                                      <p:cBhvr>
                                        <p:cTn id="82" dur="1" fill="hold">
                                          <p:stCondLst>
                                            <p:cond delay="0"/>
                                          </p:stCondLst>
                                        </p:cTn>
                                        <p:tgtEl>
                                          <p:spTgt spid="77">
                                            <p:txEl>
                                              <p:pRg st="2" end="2"/>
                                            </p:txEl>
                                          </p:spTgt>
                                        </p:tgtEl>
                                        <p:attrNameLst>
                                          <p:attrName>style.visibility</p:attrName>
                                        </p:attrNameLst>
                                      </p:cBhvr>
                                      <p:to>
                                        <p:strVal val="visible"/>
                                      </p:to>
                                    </p:set>
                                    <p:animEffect filter="wipe(down)" transition="in">
                                      <p:cBhvr additive="repl">
                                        <p:cTn id="83" dur="500"/>
                                        <p:tgtEl>
                                          <p:spTgt spid="77">
                                            <p:txEl>
                                              <p:pRg st="2" end="2"/>
                                            </p:txEl>
                                          </p:spTgt>
                                        </p:tgtEl>
                                      </p:cBhvr>
                                    </p:animEffect>
                                  </p:childTnLst>
                                </p:cTn>
                              </p:par>
                            </p:childTnLst>
                          </p:cTn>
                        </p:par>
                      </p:childTnLst>
                    </p:cTn>
                  </p:par>
                  <p:par>
                    <p:cTn id="84" fill="hold">
                      <p:stCondLst>
                        <p:cond delay="indefinite"/>
                      </p:stCondLst>
                      <p:childTnLst>
                        <p:par>
                          <p:cTn id="85" fill="hold">
                            <p:stCondLst>
                              <p:cond delay="0"/>
                            </p:stCondLst>
                            <p:childTnLst>
                              <p:par>
                                <p:cTn id="86" nodeType="clickEffect" fill="hold" presetClass="entr" presetID="16" presetSubtype="21">
                                  <p:stCondLst>
                                    <p:cond delay="0"/>
                                  </p:stCondLst>
                                  <p:childTnLst>
                                    <p:set>
                                      <p:cBhvr>
                                        <p:cTn id="87" dur="1" fill="hold">
                                          <p:stCondLst>
                                            <p:cond delay="0"/>
                                          </p:stCondLst>
                                        </p:cTn>
                                        <p:tgtEl>
                                          <p:spTgt spid="77">
                                            <p:txEl>
                                              <p:pRg st="4" end="4"/>
                                            </p:txEl>
                                          </p:spTgt>
                                        </p:tgtEl>
                                        <p:attrNameLst>
                                          <p:attrName>style.visibility</p:attrName>
                                        </p:attrNameLst>
                                      </p:cBhvr>
                                      <p:to>
                                        <p:strVal val="visible"/>
                                      </p:to>
                                    </p:set>
                                    <p:animEffect filter="barn(inVertical)" transition="in">
                                      <p:cBhvr additive="repl">
                                        <p:cTn id="88" dur="500"/>
                                        <p:tgtEl>
                                          <p:spTgt spid="77">
                                            <p:txEl>
                                              <p:pRg st="4" end="4"/>
                                            </p:txEl>
                                          </p:spTgt>
                                        </p:tgtEl>
                                      </p:cBhvr>
                                    </p:animEffect>
                                  </p:childTnLst>
                                </p:cTn>
                              </p:par>
                            </p:childTnLst>
                          </p:cTn>
                        </p:par>
                      </p:childTnLst>
                    </p:cTn>
                  </p:par>
                  <p:par>
                    <p:cTn id="89" fill="hold">
                      <p:stCondLst>
                        <p:cond delay="indefinite"/>
                      </p:stCondLst>
                      <p:childTnLst>
                        <p:par>
                          <p:cTn id="90" fill="hold">
                            <p:stCondLst>
                              <p:cond delay="0"/>
                            </p:stCondLst>
                            <p:childTnLst>
                              <p:par>
                                <p:cTn id="91" nodeType="clickEffect" fill="hold" presetClass="entr" presetID="22" presetSubtype="4">
                                  <p:stCondLst>
                                    <p:cond delay="0"/>
                                  </p:stCondLst>
                                  <p:childTnLst>
                                    <p:set>
                                      <p:cBhvr>
                                        <p:cTn id="92" dur="1" fill="hold">
                                          <p:stCondLst>
                                            <p:cond delay="0"/>
                                          </p:stCondLst>
                                        </p:cTn>
                                        <p:tgtEl>
                                          <p:spTgt spid="77">
                                            <p:txEl>
                                              <p:pRg st="6" end="6"/>
                                            </p:txEl>
                                          </p:spTgt>
                                        </p:tgtEl>
                                        <p:attrNameLst>
                                          <p:attrName>style.visibility</p:attrName>
                                        </p:attrNameLst>
                                      </p:cBhvr>
                                      <p:to>
                                        <p:strVal val="visible"/>
                                      </p:to>
                                    </p:set>
                                    <p:animEffect filter="wipe(down)" transition="in">
                                      <p:cBhvr additive="repl">
                                        <p:cTn id="93" dur="500"/>
                                        <p:tgtEl>
                                          <p:spTgt spid="77">
                                            <p:txEl>
                                              <p:pRg st="6" end="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9" name="PlaceHolder 1"/>
          <p:cNvSpPr>
            <a:spLocks noGrp="1"/>
          </p:cNvSpPr>
          <p:nvPr>
            <p:ph type="sldNum" idx="40"/>
          </p:nvPr>
        </p:nvSpPr>
        <p:spPr>
          <a:xfrm>
            <a:off x="8532360" y="6419160"/>
            <a:ext cx="447120" cy="39348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0" lang="fr-FR" sz="1400" strike="noStrike" u="none">
                <a:solidFill>
                  <a:schemeClr val="dk1">
                    <a:tint val="75000"/>
                  </a:schemeClr>
                </a:solidFill>
                <a:effectLst/>
                <a:uFillTx/>
                <a:latin typeface="Calibri"/>
              </a:defRPr>
            </a:lvl1pPr>
          </a:lstStyle>
          <a:p>
            <a:pPr indent="0" algn="r" defTabSz="914400">
              <a:lnSpc>
                <a:spcPct val="100000"/>
              </a:lnSpc>
              <a:buNone/>
              <a:tabLst>
                <a:tab algn="l" pos="0"/>
              </a:tabLst>
            </a:pPr>
            <a:fld id="{EA664D56-3071-43A2-A046-2D85BD4D51C4}" type="slidenum">
              <a:rPr b="0" lang="fr-FR" sz="1400" strike="noStrike" u="none">
                <a:solidFill>
                  <a:schemeClr val="dk1">
                    <a:tint val="75000"/>
                  </a:schemeClr>
                </a:solidFill>
                <a:effectLst/>
                <a:uFillTx/>
                <a:latin typeface="Calibri"/>
              </a:rPr>
              <a:t>&lt;number&gt;</a:t>
            </a:fld>
            <a:endParaRPr b="0" lang="en-US" sz="1400" strike="noStrike" u="none">
              <a:solidFill>
                <a:srgbClr val="000000"/>
              </a:solidFill>
              <a:effectLst/>
              <a:uFillTx/>
              <a:latin typeface="Times New Roman"/>
            </a:endParaRPr>
          </a:p>
        </p:txBody>
      </p:sp>
      <p:sp>
        <p:nvSpPr>
          <p:cNvPr id="80" name="Rectangle 1"/>
          <p:cNvSpPr/>
          <p:nvPr/>
        </p:nvSpPr>
        <p:spPr>
          <a:xfrm>
            <a:off x="395640" y="1484640"/>
            <a:ext cx="8352360" cy="5262120"/>
          </a:xfrm>
          <a:prstGeom prst="rect">
            <a:avLst/>
          </a:prstGeom>
          <a:noFill/>
          <a:ln w="0">
            <a:noFill/>
          </a:ln>
        </p:spPr>
        <p:style>
          <a:lnRef idx="0"/>
          <a:fillRef idx="0"/>
          <a:effectRef idx="0"/>
          <a:fontRef idx="minor"/>
        </p:style>
        <p:txBody>
          <a:bodyPr lIns="90000" rIns="90000" tIns="45000" bIns="45000" anchor="t">
            <a:spAutoFit/>
          </a:bodyPr>
          <a:p>
            <a:pPr algn="just" defTabSz="914400">
              <a:lnSpc>
                <a:spcPct val="100000"/>
              </a:lnSpc>
            </a:pPr>
            <a:r>
              <a:rPr b="0" lang="fr-FR" sz="4800" strike="noStrike" u="none">
                <a:solidFill>
                  <a:schemeClr val="dk1"/>
                </a:solidFill>
                <a:effectLst/>
                <a:uFillTx/>
                <a:latin typeface="Times New Roman"/>
                <a:ea typeface="Tahoma"/>
              </a:rPr>
              <a:t>Quatre promeneurs ont été blessés par la chute d’un arbre dimanche en forêt de Fontainebleau. Surpris par l’orage, ils s’étaient réfugiés sous un orme qui n’a pas résisté au vent. </a:t>
            </a:r>
            <a:endParaRPr b="0" lang="en-US" sz="4800" strike="noStrike" u="none">
              <a:solidFill>
                <a:srgbClr val="000000"/>
              </a:solidFill>
              <a:effectLst/>
              <a:uFillTx/>
              <a:latin typeface="Arial"/>
            </a:endParaRPr>
          </a:p>
        </p:txBody>
      </p:sp>
      <p:sp>
        <p:nvSpPr>
          <p:cNvPr id="81" name="Rectangle 4"/>
          <p:cNvSpPr/>
          <p:nvPr/>
        </p:nvSpPr>
        <p:spPr>
          <a:xfrm>
            <a:off x="4428000" y="334440"/>
            <a:ext cx="1342440" cy="645480"/>
          </a:xfrm>
          <a:prstGeom prst="rect">
            <a:avLst/>
          </a:prstGeom>
          <a:noFill/>
          <a:ln w="0">
            <a:noFill/>
          </a:ln>
        </p:spPr>
        <p:style>
          <a:lnRef idx="0"/>
          <a:fillRef idx="0"/>
          <a:effectRef idx="0"/>
          <a:fontRef idx="minor"/>
        </p:style>
        <p:txBody>
          <a:bodyPr wrap="none" lIns="90000" rIns="90000" tIns="45000" bIns="45000" anchor="t">
            <a:spAutoFit/>
          </a:bodyPr>
          <a:p>
            <a:pPr defTabSz="914400">
              <a:lnSpc>
                <a:spcPct val="100000"/>
              </a:lnSpc>
            </a:pPr>
            <a:r>
              <a:rPr b="1" lang="fr-FR" sz="3600" strike="noStrike" u="none">
                <a:solidFill>
                  <a:schemeClr val="dk1"/>
                </a:solidFill>
                <a:effectLst/>
                <a:uFillTx/>
                <a:latin typeface="Times New Roman"/>
                <a:ea typeface="Tahoma"/>
              </a:rPr>
              <a:t>5 WH</a:t>
            </a:r>
            <a:endParaRPr b="0" lang="en-US" sz="3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2" name="PlaceHolder 1"/>
          <p:cNvSpPr>
            <a:spLocks noGrp="1"/>
          </p:cNvSpPr>
          <p:nvPr>
            <p:ph type="sldNum" idx="41"/>
          </p:nvPr>
        </p:nvSpPr>
        <p:spPr>
          <a:xfrm>
            <a:off x="8532360" y="6419160"/>
            <a:ext cx="447120" cy="39348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0" lang="fr-FR" sz="1400" strike="noStrike" u="none">
                <a:solidFill>
                  <a:schemeClr val="dk1">
                    <a:tint val="75000"/>
                  </a:schemeClr>
                </a:solidFill>
                <a:effectLst/>
                <a:uFillTx/>
                <a:latin typeface="Calibri"/>
              </a:defRPr>
            </a:lvl1pPr>
          </a:lstStyle>
          <a:p>
            <a:pPr indent="0" algn="r" defTabSz="914400">
              <a:lnSpc>
                <a:spcPct val="100000"/>
              </a:lnSpc>
              <a:buNone/>
              <a:tabLst>
                <a:tab algn="l" pos="0"/>
              </a:tabLst>
            </a:pPr>
            <a:fld id="{AC30CF3C-85E4-490C-B792-2ACE5D945625}" type="slidenum">
              <a:rPr b="0" lang="fr-FR" sz="1400" strike="noStrike" u="none">
                <a:solidFill>
                  <a:schemeClr val="dk1">
                    <a:tint val="75000"/>
                  </a:schemeClr>
                </a:solidFill>
                <a:effectLst/>
                <a:uFillTx/>
                <a:latin typeface="Calibri"/>
              </a:rPr>
              <a:t>&lt;number&gt;</a:t>
            </a:fld>
            <a:endParaRPr b="0" lang="en-US" sz="1400" strike="noStrike" u="none">
              <a:solidFill>
                <a:srgbClr val="000000"/>
              </a:solidFill>
              <a:effectLst/>
              <a:uFillTx/>
              <a:latin typeface="Times New Roman"/>
            </a:endParaRPr>
          </a:p>
        </p:txBody>
      </p:sp>
      <p:sp>
        <p:nvSpPr>
          <p:cNvPr id="83" name="Rectangle 1"/>
          <p:cNvSpPr/>
          <p:nvPr/>
        </p:nvSpPr>
        <p:spPr>
          <a:xfrm>
            <a:off x="179640" y="1340640"/>
            <a:ext cx="8784360" cy="5262120"/>
          </a:xfrm>
          <a:prstGeom prst="rect">
            <a:avLst/>
          </a:prstGeom>
          <a:noFill/>
          <a:ln w="0">
            <a:noFill/>
          </a:ln>
        </p:spPr>
        <p:style>
          <a:lnRef idx="0"/>
          <a:fillRef idx="0"/>
          <a:effectRef idx="0"/>
          <a:fontRef idx="minor"/>
        </p:style>
        <p:txBody>
          <a:bodyPr lIns="90000" rIns="90000" tIns="45000" bIns="45000" anchor="t">
            <a:spAutoFit/>
          </a:bodyPr>
          <a:p>
            <a:pPr algn="just" defTabSz="914400">
              <a:lnSpc>
                <a:spcPct val="100000"/>
              </a:lnSpc>
            </a:pPr>
            <a:r>
              <a:rPr b="0" lang="fr-FR" sz="4800" strike="noStrike" u="none">
                <a:solidFill>
                  <a:schemeClr val="dk1"/>
                </a:solidFill>
                <a:effectLst/>
                <a:uFillTx/>
                <a:latin typeface="Times New Roman"/>
              </a:rPr>
              <a:t>Quatre promeneurs (</a:t>
            </a:r>
            <a:r>
              <a:rPr b="1" lang="fr-FR" sz="4800" strike="noStrike" u="none">
                <a:solidFill>
                  <a:schemeClr val="dk1"/>
                </a:solidFill>
                <a:effectLst/>
                <a:uFillTx/>
                <a:latin typeface="Times New Roman"/>
              </a:rPr>
              <a:t>qui</a:t>
            </a:r>
            <a:r>
              <a:rPr b="0" lang="fr-FR" sz="4800" strike="noStrike" u="none">
                <a:solidFill>
                  <a:schemeClr val="dk1"/>
                </a:solidFill>
                <a:effectLst/>
                <a:uFillTx/>
                <a:latin typeface="Times New Roman"/>
              </a:rPr>
              <a:t>) ont été blessés par la chute d’un arbre (</a:t>
            </a:r>
            <a:r>
              <a:rPr b="1" lang="fr-FR" sz="4800" strike="noStrike" u="none">
                <a:solidFill>
                  <a:schemeClr val="dk1"/>
                </a:solidFill>
                <a:effectLst/>
                <a:uFillTx/>
                <a:latin typeface="Times New Roman"/>
              </a:rPr>
              <a:t>quoi</a:t>
            </a:r>
            <a:r>
              <a:rPr b="0" lang="fr-FR" sz="4800" strike="noStrike" u="none">
                <a:solidFill>
                  <a:schemeClr val="dk1"/>
                </a:solidFill>
                <a:effectLst/>
                <a:uFillTx/>
                <a:latin typeface="Times New Roman"/>
              </a:rPr>
              <a:t>) dimanche (</a:t>
            </a:r>
            <a:r>
              <a:rPr b="1" lang="fr-FR" sz="4800" strike="noStrike" u="none">
                <a:solidFill>
                  <a:schemeClr val="dk1"/>
                </a:solidFill>
                <a:effectLst/>
                <a:uFillTx/>
                <a:latin typeface="Times New Roman"/>
              </a:rPr>
              <a:t>quand</a:t>
            </a:r>
            <a:r>
              <a:rPr b="0" lang="fr-FR" sz="4800" strike="noStrike" u="none">
                <a:solidFill>
                  <a:schemeClr val="dk1"/>
                </a:solidFill>
                <a:effectLst/>
                <a:uFillTx/>
                <a:latin typeface="Times New Roman"/>
              </a:rPr>
              <a:t>) en forêt de Fontainebleau (</a:t>
            </a:r>
            <a:r>
              <a:rPr b="1" lang="fr-FR" sz="4800" strike="noStrike" u="none">
                <a:solidFill>
                  <a:schemeClr val="dk1"/>
                </a:solidFill>
                <a:effectLst/>
                <a:uFillTx/>
                <a:latin typeface="Times New Roman"/>
              </a:rPr>
              <a:t>où</a:t>
            </a:r>
            <a:r>
              <a:rPr b="0" lang="fr-FR" sz="4800" strike="noStrike" u="none">
                <a:solidFill>
                  <a:schemeClr val="dk1"/>
                </a:solidFill>
                <a:effectLst/>
                <a:uFillTx/>
                <a:latin typeface="Times New Roman"/>
              </a:rPr>
              <a:t>). </a:t>
            </a:r>
            <a:r>
              <a:rPr b="0" lang="fr-FR" sz="4800" strike="noStrike" u="none">
                <a:solidFill>
                  <a:srgbClr val="ff0000"/>
                </a:solidFill>
                <a:effectLst/>
                <a:uFillTx/>
                <a:latin typeface="Times New Roman"/>
              </a:rPr>
              <a:t>Surpris par l’orage, ils s’étaient réfugiés sous un orme qui n’a pas résisté au vent (</a:t>
            </a:r>
            <a:r>
              <a:rPr b="1" lang="fr-FR" sz="4800" strike="noStrike" u="none">
                <a:solidFill>
                  <a:srgbClr val="ff0000"/>
                </a:solidFill>
                <a:effectLst/>
                <a:uFillTx/>
                <a:latin typeface="Times New Roman"/>
              </a:rPr>
              <a:t>pourquoi</a:t>
            </a:r>
            <a:r>
              <a:rPr b="0" lang="fr-FR" sz="4800" strike="noStrike" u="none">
                <a:solidFill>
                  <a:srgbClr val="ff0000"/>
                </a:solidFill>
                <a:effectLst/>
                <a:uFillTx/>
                <a:latin typeface="Times New Roman"/>
              </a:rPr>
              <a:t>).</a:t>
            </a:r>
            <a:endParaRPr b="0" lang="en-US" sz="4800" strike="noStrike" u="none">
              <a:solidFill>
                <a:srgbClr val="000000"/>
              </a:solidFill>
              <a:effectLst/>
              <a:uFillTx/>
              <a:latin typeface="Arial"/>
            </a:endParaRPr>
          </a:p>
        </p:txBody>
      </p:sp>
      <p:sp>
        <p:nvSpPr>
          <p:cNvPr id="84" name="Rectangle 4"/>
          <p:cNvSpPr/>
          <p:nvPr/>
        </p:nvSpPr>
        <p:spPr>
          <a:xfrm>
            <a:off x="4428000" y="332640"/>
            <a:ext cx="1342440" cy="645480"/>
          </a:xfrm>
          <a:prstGeom prst="rect">
            <a:avLst/>
          </a:prstGeom>
          <a:noFill/>
          <a:ln w="0">
            <a:noFill/>
          </a:ln>
        </p:spPr>
        <p:style>
          <a:lnRef idx="0"/>
          <a:fillRef idx="0"/>
          <a:effectRef idx="0"/>
          <a:fontRef idx="minor"/>
        </p:style>
        <p:txBody>
          <a:bodyPr wrap="none" lIns="90000" rIns="90000" tIns="45000" bIns="45000" anchor="t">
            <a:spAutoFit/>
          </a:bodyPr>
          <a:p>
            <a:pPr defTabSz="914400">
              <a:lnSpc>
                <a:spcPct val="100000"/>
              </a:lnSpc>
            </a:pPr>
            <a:r>
              <a:rPr b="1" lang="fr-FR" sz="3600" strike="noStrike" u="none">
                <a:solidFill>
                  <a:schemeClr val="dk1"/>
                </a:solidFill>
                <a:effectLst/>
                <a:uFillTx/>
                <a:latin typeface="Times New Roman"/>
                <a:ea typeface="Tahoma"/>
              </a:rPr>
              <a:t>5 WH</a:t>
            </a:r>
            <a:endParaRPr b="0" lang="en-US" sz="3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5" name="PlaceHolder 1"/>
          <p:cNvSpPr>
            <a:spLocks noGrp="1"/>
          </p:cNvSpPr>
          <p:nvPr>
            <p:ph type="sldNum" idx="42"/>
          </p:nvPr>
        </p:nvSpPr>
        <p:spPr>
          <a:xfrm>
            <a:off x="8532360" y="6419160"/>
            <a:ext cx="447120" cy="39348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0" lang="fr-FR" sz="1400" strike="noStrike" u="none">
                <a:solidFill>
                  <a:schemeClr val="dk1">
                    <a:tint val="75000"/>
                  </a:schemeClr>
                </a:solidFill>
                <a:effectLst/>
                <a:uFillTx/>
                <a:latin typeface="Calibri"/>
              </a:defRPr>
            </a:lvl1pPr>
          </a:lstStyle>
          <a:p>
            <a:pPr indent="0" algn="r" defTabSz="914400">
              <a:lnSpc>
                <a:spcPct val="100000"/>
              </a:lnSpc>
              <a:buNone/>
              <a:tabLst>
                <a:tab algn="l" pos="0"/>
              </a:tabLst>
            </a:pPr>
            <a:fld id="{9CA931CC-C795-4B46-B8A7-E3CF51213AD2}" type="slidenum">
              <a:rPr b="0" lang="fr-FR" sz="1400" strike="noStrike" u="none">
                <a:solidFill>
                  <a:schemeClr val="dk1">
                    <a:tint val="75000"/>
                  </a:schemeClr>
                </a:solidFill>
                <a:effectLst/>
                <a:uFillTx/>
                <a:latin typeface="Calibri"/>
              </a:rPr>
              <a:t>&lt;number&gt;</a:t>
            </a:fld>
            <a:endParaRPr b="0" lang="en-US" sz="1400" strike="noStrike" u="none">
              <a:solidFill>
                <a:srgbClr val="000000"/>
              </a:solidFill>
              <a:effectLst/>
              <a:uFillTx/>
              <a:latin typeface="Times New Roman"/>
            </a:endParaRPr>
          </a:p>
        </p:txBody>
      </p:sp>
      <p:sp>
        <p:nvSpPr>
          <p:cNvPr id="86" name="Rectangle 1"/>
          <p:cNvSpPr/>
          <p:nvPr/>
        </p:nvSpPr>
        <p:spPr>
          <a:xfrm>
            <a:off x="179640" y="1268640"/>
            <a:ext cx="8784360" cy="5508360"/>
          </a:xfrm>
          <a:prstGeom prst="rect">
            <a:avLst/>
          </a:prstGeom>
          <a:noFill/>
          <a:ln w="0">
            <a:noFill/>
          </a:ln>
        </p:spPr>
        <p:style>
          <a:lnRef idx="0"/>
          <a:fillRef idx="0"/>
          <a:effectRef idx="0"/>
          <a:fontRef idx="minor"/>
        </p:style>
        <p:txBody>
          <a:bodyPr lIns="90000" rIns="90000" tIns="45000" bIns="45000" anchor="t">
            <a:spAutoFit/>
          </a:bodyPr>
          <a:p>
            <a:pPr algn="just" defTabSz="914400">
              <a:lnSpc>
                <a:spcPct val="100000"/>
              </a:lnSpc>
            </a:pPr>
            <a:r>
              <a:rPr b="0" lang="fr-FR" sz="4400" strike="noStrike" u="none">
                <a:solidFill>
                  <a:schemeClr val="dk1"/>
                </a:solidFill>
                <a:effectLst/>
                <a:uFillTx/>
                <a:latin typeface="Times New Roman"/>
              </a:rPr>
              <a:t>Le Sénat américain a largement approuvé le relèvement du plafond de la dette des États-Unis, le 2 août 2011  à Washington, dans le but de calmer les marchés boursiers. À la suite d’un compromis entre Démocrates et Républicains, ce plafond a été relevé de 2100 milliards de dollars.</a:t>
            </a:r>
            <a:endParaRPr b="0" lang="en-US" sz="4400" strike="noStrike" u="none">
              <a:solidFill>
                <a:srgbClr val="000000"/>
              </a:solidFill>
              <a:effectLst/>
              <a:uFillTx/>
              <a:latin typeface="Arial"/>
            </a:endParaRPr>
          </a:p>
        </p:txBody>
      </p:sp>
      <p:sp>
        <p:nvSpPr>
          <p:cNvPr id="87" name="Rectangle 4"/>
          <p:cNvSpPr/>
          <p:nvPr/>
        </p:nvSpPr>
        <p:spPr>
          <a:xfrm>
            <a:off x="4428000" y="334440"/>
            <a:ext cx="1342440" cy="645480"/>
          </a:xfrm>
          <a:prstGeom prst="rect">
            <a:avLst/>
          </a:prstGeom>
          <a:noFill/>
          <a:ln w="0">
            <a:noFill/>
          </a:ln>
        </p:spPr>
        <p:style>
          <a:lnRef idx="0"/>
          <a:fillRef idx="0"/>
          <a:effectRef idx="0"/>
          <a:fontRef idx="minor"/>
        </p:style>
        <p:txBody>
          <a:bodyPr wrap="none" lIns="90000" rIns="90000" tIns="45000" bIns="45000" anchor="t">
            <a:spAutoFit/>
          </a:bodyPr>
          <a:p>
            <a:pPr defTabSz="914400">
              <a:lnSpc>
                <a:spcPct val="100000"/>
              </a:lnSpc>
            </a:pPr>
            <a:r>
              <a:rPr b="1" lang="fr-FR" sz="3600" strike="noStrike" u="none">
                <a:solidFill>
                  <a:schemeClr val="dk1"/>
                </a:solidFill>
                <a:effectLst/>
                <a:uFillTx/>
                <a:latin typeface="Times New Roman"/>
                <a:ea typeface="Tahoma"/>
              </a:rPr>
              <a:t>5 WH</a:t>
            </a:r>
            <a:endParaRPr b="0" lang="en-US" sz="3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8" name="PlaceHolder 1"/>
          <p:cNvSpPr>
            <a:spLocks noGrp="1"/>
          </p:cNvSpPr>
          <p:nvPr>
            <p:ph type="sldNum" idx="43"/>
          </p:nvPr>
        </p:nvSpPr>
        <p:spPr>
          <a:xfrm>
            <a:off x="8532360" y="6419160"/>
            <a:ext cx="447120" cy="39348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0" lang="fr-FR" sz="1400" strike="noStrike" u="none">
                <a:solidFill>
                  <a:schemeClr val="dk1">
                    <a:tint val="75000"/>
                  </a:schemeClr>
                </a:solidFill>
                <a:effectLst/>
                <a:uFillTx/>
                <a:latin typeface="Calibri"/>
              </a:defRPr>
            </a:lvl1pPr>
          </a:lstStyle>
          <a:p>
            <a:pPr indent="0" algn="r" defTabSz="914400">
              <a:lnSpc>
                <a:spcPct val="100000"/>
              </a:lnSpc>
              <a:buNone/>
              <a:tabLst>
                <a:tab algn="l" pos="0"/>
              </a:tabLst>
            </a:pPr>
            <a:fld id="{65E314CF-4FD6-4E07-9B28-30E85729BC39}" type="slidenum">
              <a:rPr b="0" lang="fr-FR" sz="1400" strike="noStrike" u="none">
                <a:solidFill>
                  <a:schemeClr val="dk1">
                    <a:tint val="75000"/>
                  </a:schemeClr>
                </a:solidFill>
                <a:effectLst/>
                <a:uFillTx/>
                <a:latin typeface="Calibri"/>
              </a:rPr>
              <a:t>&lt;number&gt;</a:t>
            </a:fld>
            <a:endParaRPr b="0" lang="en-US" sz="1400" strike="noStrike" u="none">
              <a:solidFill>
                <a:srgbClr val="000000"/>
              </a:solidFill>
              <a:effectLst/>
              <a:uFillTx/>
              <a:latin typeface="Times New Roman"/>
            </a:endParaRPr>
          </a:p>
        </p:txBody>
      </p:sp>
      <p:sp>
        <p:nvSpPr>
          <p:cNvPr id="89" name="Rectangle 1"/>
          <p:cNvSpPr/>
          <p:nvPr/>
        </p:nvSpPr>
        <p:spPr>
          <a:xfrm>
            <a:off x="179640" y="1268640"/>
            <a:ext cx="8784360" cy="5631480"/>
          </a:xfrm>
          <a:prstGeom prst="rect">
            <a:avLst/>
          </a:prstGeom>
          <a:noFill/>
          <a:ln w="0">
            <a:noFill/>
          </a:ln>
        </p:spPr>
        <p:style>
          <a:lnRef idx="0"/>
          <a:fillRef idx="0"/>
          <a:effectRef idx="0"/>
          <a:fontRef idx="minor"/>
        </p:style>
        <p:txBody>
          <a:bodyPr lIns="90000" rIns="90000" tIns="45000" bIns="45000" anchor="t">
            <a:spAutoFit/>
          </a:bodyPr>
          <a:p>
            <a:pPr algn="just" defTabSz="914400">
              <a:lnSpc>
                <a:spcPct val="100000"/>
              </a:lnSpc>
            </a:pPr>
            <a:r>
              <a:rPr b="0" lang="fr-FR" sz="4000" strike="noStrike" u="none">
                <a:solidFill>
                  <a:schemeClr val="dk1"/>
                </a:solidFill>
                <a:effectLst/>
                <a:uFillTx/>
                <a:latin typeface="Times New Roman"/>
              </a:rPr>
              <a:t>Le Sénat américain (</a:t>
            </a:r>
            <a:r>
              <a:rPr b="1" lang="fr-FR" sz="4000" strike="noStrike" u="none">
                <a:solidFill>
                  <a:schemeClr val="dk1"/>
                </a:solidFill>
                <a:effectLst/>
                <a:uFillTx/>
                <a:latin typeface="Times New Roman"/>
              </a:rPr>
              <a:t>qui</a:t>
            </a:r>
            <a:r>
              <a:rPr b="0" lang="fr-FR" sz="4000" strike="noStrike" u="none">
                <a:solidFill>
                  <a:schemeClr val="dk1"/>
                </a:solidFill>
                <a:effectLst/>
                <a:uFillTx/>
                <a:latin typeface="Times New Roman"/>
              </a:rPr>
              <a:t>) a largement approuvé le relèvement du plafond de la dette des États-Unis (</a:t>
            </a:r>
            <a:r>
              <a:rPr b="1" lang="fr-FR" sz="4000" strike="noStrike" u="none">
                <a:solidFill>
                  <a:schemeClr val="dk1"/>
                </a:solidFill>
                <a:effectLst/>
                <a:uFillTx/>
                <a:latin typeface="Times New Roman"/>
              </a:rPr>
              <a:t>quoi</a:t>
            </a:r>
            <a:r>
              <a:rPr b="0" lang="fr-FR" sz="4000" strike="noStrike" u="none">
                <a:solidFill>
                  <a:schemeClr val="dk1"/>
                </a:solidFill>
                <a:effectLst/>
                <a:uFillTx/>
                <a:latin typeface="Times New Roman"/>
              </a:rPr>
              <a:t>), le 2 août 2011 (</a:t>
            </a:r>
            <a:r>
              <a:rPr b="1" lang="fr-FR" sz="4000" strike="noStrike" u="none">
                <a:solidFill>
                  <a:schemeClr val="dk1"/>
                </a:solidFill>
                <a:effectLst/>
                <a:uFillTx/>
                <a:latin typeface="Times New Roman"/>
              </a:rPr>
              <a:t>quand</a:t>
            </a:r>
            <a:r>
              <a:rPr b="0" lang="fr-FR" sz="4000" strike="noStrike" u="none">
                <a:solidFill>
                  <a:schemeClr val="dk1"/>
                </a:solidFill>
                <a:effectLst/>
                <a:uFillTx/>
                <a:latin typeface="Times New Roman"/>
              </a:rPr>
              <a:t>) à Washington (</a:t>
            </a:r>
            <a:r>
              <a:rPr b="1" lang="fr-FR" sz="4000" strike="noStrike" u="none">
                <a:solidFill>
                  <a:schemeClr val="dk1"/>
                </a:solidFill>
                <a:effectLst/>
                <a:uFillTx/>
                <a:latin typeface="Times New Roman"/>
              </a:rPr>
              <a:t>où</a:t>
            </a:r>
            <a:r>
              <a:rPr b="0" lang="fr-FR" sz="4000" strike="noStrike" u="none">
                <a:solidFill>
                  <a:schemeClr val="dk1"/>
                </a:solidFill>
                <a:effectLst/>
                <a:uFillTx/>
                <a:latin typeface="Times New Roman"/>
              </a:rPr>
              <a:t>), </a:t>
            </a:r>
            <a:r>
              <a:rPr b="0" lang="fr-FR" sz="4000" strike="noStrike" u="none">
                <a:solidFill>
                  <a:srgbClr val="ff0000"/>
                </a:solidFill>
                <a:effectLst/>
                <a:uFillTx/>
                <a:latin typeface="Times New Roman"/>
              </a:rPr>
              <a:t>dans le but de calmer les marchés boursiers (</a:t>
            </a:r>
            <a:r>
              <a:rPr b="1" lang="fr-FR" sz="4000" strike="noStrike" u="none">
                <a:solidFill>
                  <a:srgbClr val="ff0000"/>
                </a:solidFill>
                <a:effectLst/>
                <a:uFillTx/>
                <a:latin typeface="Times New Roman"/>
              </a:rPr>
              <a:t>pourquoi</a:t>
            </a:r>
            <a:r>
              <a:rPr b="0" lang="fr-FR" sz="4000" strike="noStrike" u="none">
                <a:solidFill>
                  <a:srgbClr val="ff0000"/>
                </a:solidFill>
                <a:effectLst/>
                <a:uFillTx/>
                <a:latin typeface="Times New Roman"/>
              </a:rPr>
              <a:t>). À la suite d’un compromis entre Démocrates et Républicains (</a:t>
            </a:r>
            <a:r>
              <a:rPr b="1" lang="fr-FR" sz="4000" strike="noStrike" u="none">
                <a:solidFill>
                  <a:srgbClr val="ff0000"/>
                </a:solidFill>
                <a:effectLst/>
                <a:uFillTx/>
                <a:latin typeface="Times New Roman"/>
              </a:rPr>
              <a:t>comment</a:t>
            </a:r>
            <a:r>
              <a:rPr b="0" lang="fr-FR" sz="4000" strike="noStrike" u="none">
                <a:solidFill>
                  <a:srgbClr val="ff0000"/>
                </a:solidFill>
                <a:effectLst/>
                <a:uFillTx/>
                <a:latin typeface="Times New Roman"/>
              </a:rPr>
              <a:t>), ce plafond a été relevé de 2100 milliards de dollars (</a:t>
            </a:r>
            <a:r>
              <a:rPr b="1" lang="fr-FR" sz="4000" strike="noStrike" u="none">
                <a:solidFill>
                  <a:srgbClr val="ff0000"/>
                </a:solidFill>
                <a:effectLst/>
                <a:uFillTx/>
                <a:latin typeface="Times New Roman"/>
              </a:rPr>
              <a:t>combien</a:t>
            </a:r>
            <a:r>
              <a:rPr b="0" lang="fr-FR" sz="4000" strike="noStrike" u="none">
                <a:solidFill>
                  <a:srgbClr val="ff0000"/>
                </a:solidFill>
                <a:effectLst/>
                <a:uFillTx/>
                <a:latin typeface="Times New Roman"/>
              </a:rPr>
              <a:t>)</a:t>
            </a:r>
            <a:endParaRPr b="0" lang="en-US" sz="4000" strike="noStrike" u="none">
              <a:solidFill>
                <a:srgbClr val="000000"/>
              </a:solidFill>
              <a:effectLst/>
              <a:uFillTx/>
              <a:latin typeface="Arial"/>
            </a:endParaRPr>
          </a:p>
        </p:txBody>
      </p:sp>
      <p:sp>
        <p:nvSpPr>
          <p:cNvPr id="90" name="Rectangle 4"/>
          <p:cNvSpPr/>
          <p:nvPr/>
        </p:nvSpPr>
        <p:spPr>
          <a:xfrm>
            <a:off x="4428000" y="334440"/>
            <a:ext cx="1342440" cy="645480"/>
          </a:xfrm>
          <a:prstGeom prst="rect">
            <a:avLst/>
          </a:prstGeom>
          <a:noFill/>
          <a:ln w="0">
            <a:noFill/>
          </a:ln>
        </p:spPr>
        <p:style>
          <a:lnRef idx="0"/>
          <a:fillRef idx="0"/>
          <a:effectRef idx="0"/>
          <a:fontRef idx="minor"/>
        </p:style>
        <p:txBody>
          <a:bodyPr wrap="none" lIns="90000" rIns="90000" tIns="45000" bIns="45000" anchor="t">
            <a:spAutoFit/>
          </a:bodyPr>
          <a:p>
            <a:pPr defTabSz="914400">
              <a:lnSpc>
                <a:spcPct val="100000"/>
              </a:lnSpc>
            </a:pPr>
            <a:r>
              <a:rPr b="1" lang="fr-FR" sz="3600" strike="noStrike" u="none">
                <a:solidFill>
                  <a:schemeClr val="dk1"/>
                </a:solidFill>
                <a:effectLst/>
                <a:uFillTx/>
                <a:latin typeface="Times New Roman"/>
                <a:ea typeface="Tahoma"/>
              </a:rPr>
              <a:t>5 WH</a:t>
            </a:r>
            <a:endParaRPr b="0" lang="en-US" sz="3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1" name="PlaceHolder 1"/>
          <p:cNvSpPr>
            <a:spLocks noGrp="1"/>
          </p:cNvSpPr>
          <p:nvPr>
            <p:ph type="sldNum" idx="44"/>
          </p:nvPr>
        </p:nvSpPr>
        <p:spPr>
          <a:xfrm>
            <a:off x="8532360" y="6419160"/>
            <a:ext cx="447120" cy="39348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0" lang="fr-FR" sz="1400" strike="noStrike" u="none">
                <a:solidFill>
                  <a:schemeClr val="dk1">
                    <a:tint val="75000"/>
                  </a:schemeClr>
                </a:solidFill>
                <a:effectLst/>
                <a:uFillTx/>
                <a:latin typeface="Calibri"/>
              </a:defRPr>
            </a:lvl1pPr>
          </a:lstStyle>
          <a:p>
            <a:pPr indent="0" algn="r" defTabSz="914400">
              <a:lnSpc>
                <a:spcPct val="100000"/>
              </a:lnSpc>
              <a:buNone/>
              <a:tabLst>
                <a:tab algn="l" pos="0"/>
              </a:tabLst>
            </a:pPr>
            <a:fld id="{C3BCA77E-61A3-4016-B55F-FB474B76B608}" type="slidenum">
              <a:rPr b="0" lang="fr-FR" sz="1400" strike="noStrike" u="none">
                <a:solidFill>
                  <a:schemeClr val="dk1">
                    <a:tint val="75000"/>
                  </a:schemeClr>
                </a:solidFill>
                <a:effectLst/>
                <a:uFillTx/>
                <a:latin typeface="Calibri"/>
              </a:rPr>
              <a:t>&lt;number&gt;</a:t>
            </a:fld>
            <a:endParaRPr b="0" lang="en-US" sz="1400" strike="noStrike" u="none">
              <a:solidFill>
                <a:srgbClr val="000000"/>
              </a:solidFill>
              <a:effectLst/>
              <a:uFillTx/>
              <a:latin typeface="Times New Roman"/>
            </a:endParaRPr>
          </a:p>
        </p:txBody>
      </p:sp>
      <p:sp>
        <p:nvSpPr>
          <p:cNvPr id="92" name="Rectangle 1"/>
          <p:cNvSpPr/>
          <p:nvPr/>
        </p:nvSpPr>
        <p:spPr>
          <a:xfrm>
            <a:off x="179640" y="1268640"/>
            <a:ext cx="8784360" cy="5015880"/>
          </a:xfrm>
          <a:prstGeom prst="rect">
            <a:avLst/>
          </a:prstGeom>
          <a:noFill/>
          <a:ln w="0">
            <a:noFill/>
          </a:ln>
        </p:spPr>
        <p:style>
          <a:lnRef idx="0"/>
          <a:fillRef idx="0"/>
          <a:effectRef idx="0"/>
          <a:fontRef idx="minor"/>
        </p:style>
        <p:txBody>
          <a:bodyPr lIns="90000" rIns="90000" tIns="45000" bIns="45000" anchor="t">
            <a:spAutoFit/>
          </a:bodyPr>
          <a:p>
            <a:pPr algn="just" defTabSz="914400">
              <a:lnSpc>
                <a:spcPct val="100000"/>
              </a:lnSpc>
            </a:pPr>
            <a:r>
              <a:rPr b="0" lang="fr-FR" sz="4000" strike="noStrike" u="none">
                <a:solidFill>
                  <a:schemeClr val="dk1"/>
                </a:solidFill>
                <a:effectLst/>
                <a:uFillTx/>
                <a:latin typeface="Times New Roman"/>
              </a:rPr>
              <a:t>Dix-huit personnes ont été blessées, dont quatre grièvement, dans l’accident d’un autocar scolaire vendredi 15 décembre dans la commune de La Guérinière, sur l’île de Noirmoutier (Vendée). L’autocar s’est couché sur une camionnette qui tentait de le doubler sur la quatre-voies traversant l’île.</a:t>
            </a:r>
            <a:endParaRPr b="0" lang="en-US" sz="4000" strike="noStrike" u="none">
              <a:solidFill>
                <a:srgbClr val="000000"/>
              </a:solidFill>
              <a:effectLst/>
              <a:uFillTx/>
              <a:latin typeface="Arial"/>
            </a:endParaRPr>
          </a:p>
        </p:txBody>
      </p:sp>
      <p:sp>
        <p:nvSpPr>
          <p:cNvPr id="93" name="Rectangle 4"/>
          <p:cNvSpPr/>
          <p:nvPr/>
        </p:nvSpPr>
        <p:spPr>
          <a:xfrm>
            <a:off x="4428000" y="334440"/>
            <a:ext cx="1342440" cy="645480"/>
          </a:xfrm>
          <a:prstGeom prst="rect">
            <a:avLst/>
          </a:prstGeom>
          <a:noFill/>
          <a:ln w="0">
            <a:noFill/>
          </a:ln>
        </p:spPr>
        <p:style>
          <a:lnRef idx="0"/>
          <a:fillRef idx="0"/>
          <a:effectRef idx="0"/>
          <a:fontRef idx="minor"/>
        </p:style>
        <p:txBody>
          <a:bodyPr wrap="none" lIns="90000" rIns="90000" tIns="45000" bIns="45000" anchor="t">
            <a:spAutoFit/>
          </a:bodyPr>
          <a:p>
            <a:pPr defTabSz="914400">
              <a:lnSpc>
                <a:spcPct val="100000"/>
              </a:lnSpc>
            </a:pPr>
            <a:r>
              <a:rPr b="1" lang="fr-FR" sz="3600" strike="noStrike" u="none">
                <a:solidFill>
                  <a:schemeClr val="dk1"/>
                </a:solidFill>
                <a:effectLst/>
                <a:uFillTx/>
                <a:latin typeface="Times New Roman"/>
                <a:ea typeface="Tahoma"/>
              </a:rPr>
              <a:t>5 WH</a:t>
            </a:r>
            <a:endParaRPr b="0" lang="en-US" sz="3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pitchFamily="0" charset="1"/>
        <a:ea typeface=""/>
        <a:cs typeface=""/>
      </a:majorFont>
      <a:minorFont>
        <a:latin typeface="Calibri"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2.xml><?xml version="1.0" encoding="utf-8"?>
<a:theme xmlns:a="http://schemas.openxmlformats.org/drawingml/2006/main" xmlns:r="http://schemas.openxmlformats.org/officeDocument/2006/relationships"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docProps/app.xml><?xml version="1.0" encoding="utf-8"?>
<Properties xmlns="http://schemas.openxmlformats.org/officeDocument/2006/extended-properties" xmlns:vt="http://schemas.openxmlformats.org/officeDocument/2006/docPropsVTypes">
  <Template/>
  <TotalTime>44396</TotalTime>
  <Application>LibreOffice/25.8.2.2$Windows_X86_64 LibreOffice_project/d401f2107ccab8f924a8e2df40f573aab7605b6f</Application>
  <AppVersion>15.0000</AppVersion>
  <Words>877</Words>
  <Paragraphs>96</Paragraphs>
  <Company>Hewlett-Packard Company</Company>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2014-06-02T13:39:44Z</dcterms:created>
  <dc:creator>ahmeddahmane.raafet</dc:creator>
  <dc:description/>
  <dc:language>en-US</dc:language>
  <cp:lastModifiedBy/>
  <dcterms:modified xsi:type="dcterms:W3CDTF">2025-11-24T12:14:58Z</dcterms:modified>
  <cp:revision>1884</cp:revision>
  <dc:subject/>
  <dc:title>Diapositive 1</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18</vt:i4>
  </property>
  <property fmtid="{D5CDD505-2E9C-101B-9397-08002B2CF9AE}" pid="3" name="PresentationFormat">
    <vt:lpwstr>Affichage à l'écran (4:3)</vt:lpwstr>
  </property>
  <property fmtid="{D5CDD505-2E9C-101B-9397-08002B2CF9AE}" pid="4" name="Slides">
    <vt:i4>18</vt:i4>
  </property>
</Properties>
</file>