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12.xml" ContentType="application/vnd.openxmlformats-officedocument.them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1.jpeg" ContentType="image/jpeg"/>
  <Override PartName="/ppt/media/image2.jpeg" ContentType="image/jpeg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33B0D943-0B30-4965-B7CD-6B64D5735F36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920" cy="3427920"/>
          </a:xfrm>
          <a:prstGeom prst="rect">
            <a:avLst/>
          </a:prstGeom>
          <a:ln w="0">
            <a:noFill/>
          </a:ln>
        </p:spPr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Mesdames et Messieurs, chère assistance bonjour</a:t>
            </a: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.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Je suis Chami Tarik, doctorant en journalisme pratique et spécialisation. (à l’école Nationale de journalisme d‘Alger)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464A5B2-A2A2-495F-A671-3EA112DAF13C}" type="slidenum">
              <a:rPr b="0" lang="fr-F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920" cy="3427920"/>
          </a:xfrm>
          <a:prstGeom prst="rect">
            <a:avLst/>
          </a:prstGeom>
          <a:ln w="0">
            <a:noFill/>
          </a:ln>
        </p:spPr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D5D1CD9-0513-420C-95B2-B5EC0667CF86}" type="slidenum">
              <a:rPr b="0" lang="fr-FR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2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ux contenus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4AECBE9-4CC1-4436-B035-07A30788E3B2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re et contenu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7DF67DA-DAA4-46F6-AAD9-B9D768A62ED2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de section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320" cy="1361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1320" cy="149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D124E74-2AD6-4FD5-9EE5-5CB8698CA18E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ison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200" cy="63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200" cy="3950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0640" cy="63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0640" cy="3950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6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7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8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8C6932C-A9FE-4504-BA8C-E55DF5EB0AC8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seul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C86B2ED-634F-462F-B06C-96528AA13E76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35D31F6-11C9-4820-828B-F029975CD9AE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 avec légende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080" cy="116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0560" cy="585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080" cy="469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FB97E41-ED20-4894-AF5B-0168B51CF770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 avec légende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5320" cy="56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5320" cy="80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9E5DCD2-3FB3-4E14-B00B-E38854AA6A07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8703DC3-850E-410A-9C7B-2AC41FCCDE77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re et texte vertical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767464F-19C6-4DA3-A602-73C73FE58348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re vertical et texte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632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 style du titre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884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1290167-634C-4B77-8E09-3A2D2E3251C8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9"/>
          <p:cNvSpPr/>
          <p:nvPr/>
        </p:nvSpPr>
        <p:spPr>
          <a:xfrm>
            <a:off x="2397960" y="71280"/>
            <a:ext cx="6731280" cy="1199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79640" y="3439800"/>
            <a:ext cx="8749080" cy="13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5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La Brève Exercice</a:t>
            </a:r>
            <a:endParaRPr b="0" lang="en-US" sz="5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ZoneTexte 3"/>
          <p:cNvSpPr/>
          <p:nvPr/>
        </p:nvSpPr>
        <p:spPr>
          <a:xfrm>
            <a:off x="1571760" y="71280"/>
            <a:ext cx="75711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2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ahoma"/>
              </a:rPr>
              <a:t> </a:t>
            </a:r>
            <a:r>
              <a:rPr b="1" lang="fr-FR" sz="2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ahoma"/>
              </a:rPr>
              <a:t>École Nationale Supérieure de Journalisme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ahoma"/>
              </a:rPr>
              <a:t>et des Sciences de l’Information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ahoma"/>
              </a:rPr>
              <a:t>Alger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ahoma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Rectangle 11"/>
          <p:cNvSpPr/>
          <p:nvPr/>
        </p:nvSpPr>
        <p:spPr>
          <a:xfrm>
            <a:off x="5607720" y="5559480"/>
            <a:ext cx="3178080" cy="46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ldNum" idx="37"/>
          </p:nvPr>
        </p:nvSpPr>
        <p:spPr>
          <a:xfrm>
            <a:off x="8532360" y="6419160"/>
            <a:ext cx="44676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25C27E3-4C60-45ED-A211-952A41AEDE4B}" type="slidenum">
              <a:rPr b="0" lang="fr-FR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Rectangle 1"/>
          <p:cNvSpPr/>
          <p:nvPr/>
        </p:nvSpPr>
        <p:spPr>
          <a:xfrm>
            <a:off x="179640" y="1196640"/>
            <a:ext cx="8784000" cy="52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685800" indent="-6858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4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Lisez le Reportage d’Eric Albert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indent="-6858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4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Résumez oralement ce qu’on doit retenir et savoir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indent="-6858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4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Triez et éliminez autant que possible pour obtenir une brève puis un Filet. 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Rectangle 4"/>
          <p:cNvSpPr/>
          <p:nvPr/>
        </p:nvSpPr>
        <p:spPr>
          <a:xfrm>
            <a:off x="3492000" y="221760"/>
            <a:ext cx="2424600" cy="82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4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ahoma"/>
              </a:rPr>
              <a:t>Exercice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1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6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44392</TotalTime>
  <Application>LibreOffice/25.8.2.2$Windows_X86_64 LibreOffice_project/d401f2107ccab8f924a8e2df40f573aab7605b6f</Application>
  <AppVersion>15.0000</AppVersion>
  <Words>877</Words>
  <Paragraphs>96</Paragraphs>
  <Company>Hewlett-Packard Company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2014-06-02T13:39:44Z</dcterms:created>
  <dc:creator>ahmeddahmane.raafet</dc:creator>
  <dc:description/>
  <dc:language>en-US</dc:language>
  <cp:lastModifiedBy/>
  <dcterms:modified xsi:type="dcterms:W3CDTF">2025-11-24T12:13:06Z</dcterms:modified>
  <cp:revision>1884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18</vt:i4>
  </property>
  <property fmtid="{D5CDD505-2E9C-101B-9397-08002B2CF9AE}" pid="3" name="PresentationFormat">
    <vt:lpwstr>Affichage à l'écran (4:3)</vt:lpwstr>
  </property>
  <property fmtid="{D5CDD505-2E9C-101B-9397-08002B2CF9AE}" pid="4" name="Slides">
    <vt:i4>18</vt:i4>
  </property>
</Properties>
</file>