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10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7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0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00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63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91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21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50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39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54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25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A8249-008B-4706-9090-15BDBBE5E8B4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B02A9-A0CB-4F7C-AC33-6D9A8A2887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7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201089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Exercice 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ponctuation </a:t>
            </a:r>
            <a:endParaRPr lang="fr-FR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69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30487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U</a:t>
            </a:r>
            <a:r>
              <a:rPr lang="fr-FR" sz="2700" dirty="0">
                <a:latin typeface="Book Antiqua" pitchFamily="18" charset="0"/>
              </a:rPr>
              <a:t>n journal était ouvert à la page des faits divers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-</a:t>
            </a:r>
            <a:r>
              <a:rPr lang="fr-FR" sz="2700" dirty="0">
                <a:latin typeface="Book Antiqua" pitchFamily="18" charset="0"/>
              </a:rPr>
              <a:t> on devrait plutôt dire</a:t>
            </a:r>
            <a:r>
              <a:rPr lang="fr-FR" sz="2700" i="1" dirty="0">
                <a:latin typeface="Book Antiqua" pitchFamily="18" charset="0"/>
              </a:rPr>
              <a:t> 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</a:t>
            </a:r>
            <a:r>
              <a:rPr lang="fr-FR" sz="2700" i="1" dirty="0">
                <a:latin typeface="Book Antiqua" pitchFamily="18" charset="0"/>
              </a:rPr>
              <a:t> </a:t>
            </a:r>
            <a:r>
              <a:rPr lang="fr-FR" sz="2700" i="1" dirty="0" smtClean="0">
                <a:latin typeface="Book Antiqua" pitchFamily="18" charset="0"/>
              </a:rPr>
              <a:t>des </a:t>
            </a:r>
            <a:r>
              <a:rPr lang="fr-FR" sz="2700" i="1" dirty="0">
                <a:latin typeface="Book Antiqua" pitchFamily="18" charset="0"/>
              </a:rPr>
              <a:t>méfaits 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»</a:t>
            </a:r>
            <a:r>
              <a:rPr lang="fr-FR" sz="2700" i="1" dirty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-</a:t>
            </a:r>
            <a:r>
              <a:rPr lang="fr-FR" sz="2700" dirty="0">
                <a:latin typeface="Book Antiqua" pitchFamily="18" charset="0"/>
              </a:rPr>
              <a:t> évoquant les cambriolages récents de plusieurs grandes banques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A</a:t>
            </a:r>
            <a:r>
              <a:rPr lang="fr-FR" sz="2700" dirty="0" smtClean="0">
                <a:latin typeface="Book Antiqua" pitchFamily="18" charset="0"/>
              </a:rPr>
              <a:t>vec </a:t>
            </a:r>
            <a:r>
              <a:rPr lang="fr-FR" sz="2700" dirty="0">
                <a:latin typeface="Book Antiqua" pitchFamily="18" charset="0"/>
              </a:rPr>
              <a:t>assurance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,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D</a:t>
            </a:r>
            <a:r>
              <a:rPr lang="fr-FR" sz="2700" dirty="0" smtClean="0">
                <a:latin typeface="Book Antiqua" pitchFamily="18" charset="0"/>
              </a:rPr>
              <a:t>idier </a:t>
            </a:r>
            <a:r>
              <a:rPr lang="fr-FR" sz="2700" dirty="0">
                <a:latin typeface="Book Antiqua" pitchFamily="18" charset="0"/>
              </a:rPr>
              <a:t>s'écria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: «</a:t>
            </a:r>
            <a:r>
              <a:rPr lang="fr-FR" sz="2700" dirty="0">
                <a:latin typeface="Book Antiqua" pitchFamily="18" charset="0"/>
              </a:rPr>
              <a:t>  </a:t>
            </a:r>
            <a:r>
              <a:rPr lang="fr-FR" sz="2700" i="1" dirty="0">
                <a:latin typeface="Book Antiqua" pitchFamily="18" charset="0"/>
              </a:rPr>
              <a:t>Une chambre forte moderne est inviolable 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!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 </a:t>
            </a:r>
            <a:r>
              <a:rPr lang="fr-FR" sz="27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».</a:t>
            </a:r>
            <a:r>
              <a:rPr lang="fr-FR" sz="2700" dirty="0" smtClean="0">
                <a:latin typeface="Book Antiqua" pitchFamily="18" charset="0"/>
              </a:rPr>
              <a:t> 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M</a:t>
            </a:r>
            <a:r>
              <a:rPr lang="fr-FR" sz="2700" dirty="0">
                <a:latin typeface="Book Antiqua" pitchFamily="18" charset="0"/>
              </a:rPr>
              <a:t>ais qui était donc cet homme au ton si péremptoire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?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L</a:t>
            </a:r>
            <a:r>
              <a:rPr lang="fr-FR" sz="2700" dirty="0">
                <a:latin typeface="Book Antiqua" pitchFamily="18" charset="0"/>
              </a:rPr>
              <a:t>'un de ces miraculeux techniciens qui savent ouvrir les serrures les plus compliquées sans les détériorer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</a:t>
            </a:r>
            <a:r>
              <a:rPr lang="fr-FR" sz="2700" dirty="0">
                <a:latin typeface="Book Antiqua" pitchFamily="18" charset="0"/>
              </a:rPr>
              <a:t> 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C</a:t>
            </a:r>
            <a:r>
              <a:rPr lang="fr-FR" sz="2700" i="1" dirty="0">
                <a:latin typeface="Book Antiqua" pitchFamily="18" charset="0"/>
              </a:rPr>
              <a:t>ela ne veut pas dire que toutes ces portes protègent des fortunes</a:t>
            </a:r>
            <a:r>
              <a:rPr lang="fr-FR" sz="2700" dirty="0">
                <a:latin typeface="Book Antiqua" pitchFamily="18" charset="0"/>
              </a:rPr>
              <a:t> »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,</a:t>
            </a:r>
            <a:r>
              <a:rPr lang="fr-FR" sz="2700" dirty="0">
                <a:latin typeface="Book Antiqua" pitchFamily="18" charset="0"/>
              </a:rPr>
              <a:t> ajouta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D</a:t>
            </a:r>
            <a:r>
              <a:rPr lang="fr-FR" sz="2700" dirty="0">
                <a:latin typeface="Book Antiqua" pitchFamily="18" charset="0"/>
              </a:rPr>
              <a:t>idier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L</a:t>
            </a:r>
            <a:r>
              <a:rPr lang="fr-FR" sz="2700" dirty="0">
                <a:latin typeface="Book Antiqua" pitchFamily="18" charset="0"/>
              </a:rPr>
              <a:t>e pré­posé à la salle des coffres d'une banque avait remarqué un sexagénaire qui chaque jour visitait son coffre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,</a:t>
            </a:r>
            <a:r>
              <a:rPr lang="fr-FR" sz="2700" dirty="0">
                <a:latin typeface="Book Antiqua" pitchFamily="18" charset="0"/>
              </a:rPr>
              <a:t> repartait l'air satisfait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L</a:t>
            </a:r>
            <a:r>
              <a:rPr lang="fr-FR" sz="2700" dirty="0">
                <a:latin typeface="Book Antiqua" pitchFamily="18" charset="0"/>
              </a:rPr>
              <a:t>e rencontrant au café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,</a:t>
            </a:r>
            <a:r>
              <a:rPr lang="fr-FR" sz="2700" dirty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</a:t>
            </a:r>
            <a:r>
              <a:rPr lang="fr-FR" sz="2700" dirty="0">
                <a:latin typeface="Book Antiqua" pitchFamily="18" charset="0"/>
              </a:rPr>
              <a:t> </a:t>
            </a:r>
            <a:r>
              <a:rPr lang="fr-FR" sz="2700" i="1" dirty="0">
                <a:latin typeface="Book Antiqua" pitchFamily="18" charset="0"/>
              </a:rPr>
              <a:t>Que gardez-vous à la banque 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?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 »</a:t>
            </a:r>
            <a:r>
              <a:rPr lang="fr-FR" sz="2700" dirty="0">
                <a:latin typeface="Book Antiqua" pitchFamily="18" charset="0"/>
              </a:rPr>
              <a:t> lui demanda l'employé avec curiosité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. </a:t>
            </a:r>
            <a:endParaRPr lang="fr-FR" sz="27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  <a:p>
            <a:pPr algn="just"/>
            <a:r>
              <a:rPr lang="fr-FR" sz="27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-</a:t>
            </a:r>
            <a:r>
              <a:rPr lang="fr-FR" sz="2700" dirty="0" smtClean="0">
                <a:latin typeface="Book Antiqua" pitchFamily="18" charset="0"/>
              </a:rPr>
              <a:t> 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« </a:t>
            </a:r>
            <a:r>
              <a:rPr lang="fr-FR" sz="2700" i="1" dirty="0" smtClean="0">
                <a:latin typeface="Book Antiqua" pitchFamily="18" charset="0"/>
              </a:rPr>
              <a:t>Le </a:t>
            </a:r>
            <a:r>
              <a:rPr lang="fr-FR" sz="2700" i="1" dirty="0">
                <a:latin typeface="Book Antiqua" pitchFamily="18" charset="0"/>
              </a:rPr>
              <a:t>médecin m’a interdit </a:t>
            </a:r>
            <a:r>
              <a:rPr lang="fr-FR" sz="2700" i="1" dirty="0" smtClean="0">
                <a:latin typeface="Book Antiqua" pitchFamily="18" charset="0"/>
              </a:rPr>
              <a:t>l'alcool </a:t>
            </a:r>
            <a:r>
              <a:rPr lang="fr-FR" sz="27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;</a:t>
            </a:r>
            <a:r>
              <a:rPr lang="fr-FR" sz="2700" i="1" dirty="0" smtClean="0">
                <a:latin typeface="Book Antiqua" pitchFamily="18" charset="0"/>
              </a:rPr>
              <a:t> </a:t>
            </a:r>
            <a:r>
              <a:rPr lang="fr-FR" sz="2700" i="1" dirty="0">
                <a:latin typeface="Book Antiqua" pitchFamily="18" charset="0"/>
              </a:rPr>
              <a:t>comme ma famille me surveille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,</a:t>
            </a:r>
            <a:r>
              <a:rPr lang="fr-FR" sz="2700" i="1" dirty="0">
                <a:latin typeface="Book Antiqua" pitchFamily="18" charset="0"/>
              </a:rPr>
              <a:t> je cache mon whisky dans mon coffre</a:t>
            </a:r>
            <a:r>
              <a:rPr lang="fr-FR" sz="27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… </a:t>
            </a:r>
            <a:r>
              <a:rPr lang="fr-FR" sz="27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fr-FR" sz="27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».</a:t>
            </a:r>
            <a:endParaRPr lang="fr-FR" sz="27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88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</Words>
  <Application>Microsoft Office PowerPoint</Application>
  <PresentationFormat>Affichage à l'écran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Octet Plus</dc:creator>
  <cp:lastModifiedBy>Octet Plus</cp:lastModifiedBy>
  <cp:revision>6</cp:revision>
  <dcterms:created xsi:type="dcterms:W3CDTF">2021-04-02T19:38:02Z</dcterms:created>
  <dcterms:modified xsi:type="dcterms:W3CDTF">2021-04-10T10:55:18Z</dcterms:modified>
</cp:coreProperties>
</file>