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17"/>
  </p:notesMasterIdLst>
  <p:sldIdLst>
    <p:sldId id="256" r:id="rId2"/>
    <p:sldId id="258" r:id="rId3"/>
    <p:sldId id="259" r:id="rId4"/>
    <p:sldId id="260" r:id="rId5"/>
    <p:sldId id="261" r:id="rId6"/>
    <p:sldId id="311" r:id="rId7"/>
    <p:sldId id="312" r:id="rId8"/>
    <p:sldId id="313" r:id="rId9"/>
    <p:sldId id="314" r:id="rId10"/>
    <p:sldId id="262" r:id="rId11"/>
    <p:sldId id="315" r:id="rId12"/>
    <p:sldId id="316" r:id="rId13"/>
    <p:sldId id="263" r:id="rId14"/>
    <p:sldId id="290" r:id="rId15"/>
    <p:sldId id="292" r:id="rId16"/>
  </p:sldIdLst>
  <p:sldSz cx="9144000" cy="5143500" type="screen16x9"/>
  <p:notesSz cx="6858000" cy="9144000"/>
  <p:embeddedFontLst>
    <p:embeddedFont>
      <p:font typeface="Baskervville" charset="0"/>
      <p:regular r:id="rId18"/>
      <p:bold r:id="rId19"/>
      <p:italic r:id="rId20"/>
      <p:boldItalic r:id="rId21"/>
    </p:embeddedFont>
    <p:embeddedFont>
      <p:font typeface="Poppins" charset="0"/>
      <p:regular r:id="rId22"/>
      <p:bold r:id="rId23"/>
      <p:italic r:id="rId24"/>
      <p:boldItalic r:id="rId25"/>
    </p:embeddedFont>
    <p:embeddedFont>
      <p:font typeface="Nunito" charset="0"/>
      <p:regular r:id="rId26"/>
      <p:bold r:id="rId27"/>
      <p:italic r:id="rId28"/>
      <p:boldItalic r:id="rId29"/>
    </p:embeddedFont>
    <p:embeddedFont>
      <p:font typeface="Bebas Neue" charset="0"/>
      <p:regular r:id="rId30"/>
    </p:embeddedFont>
    <p:embeddedFont>
      <p:font typeface="Anaheim"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667C5DFB-456D-4626-8D66-AEFC9FA76AA0}">
  <a:tblStyle styleId="{667C5DFB-456D-4626-8D66-AEFC9FA76AA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E116705-3FA8-4F9B-B77C-1F0A00DB8176}"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7" d="100"/>
          <a:sy n="97" d="100"/>
        </p:scale>
        <p:origin x="-384"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507bddae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507bddae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52553bef15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252553bef15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52553bef15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252553bef15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52553bef15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252553bef15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252553bef15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252553bef15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9"/>
        <p:cNvGrpSpPr/>
        <p:nvPr/>
      </p:nvGrpSpPr>
      <p:grpSpPr>
        <a:xfrm>
          <a:off x="0" y="0"/>
          <a:ext cx="0" cy="0"/>
          <a:chOff x="0" y="0"/>
          <a:chExt cx="0" cy="0"/>
        </a:xfrm>
      </p:grpSpPr>
      <p:sp>
        <p:nvSpPr>
          <p:cNvPr id="2000" name="Google Shape;2000;g252553bef15_1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1" name="Google Shape;2001;g252553bef15_1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2"/>
        <p:cNvGrpSpPr/>
        <p:nvPr/>
      </p:nvGrpSpPr>
      <p:grpSpPr>
        <a:xfrm>
          <a:off x="0" y="0"/>
          <a:ext cx="0" cy="0"/>
          <a:chOff x="0" y="0"/>
          <a:chExt cx="0" cy="0"/>
        </a:xfrm>
      </p:grpSpPr>
      <p:sp>
        <p:nvSpPr>
          <p:cNvPr id="2453" name="Google Shape;2453;g252553bef15_1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4" name="Google Shape;2454;g252553bef15_1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507bddae30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507bddae30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507bddae30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2507bddae30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52553bef15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52553bef15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52553bef15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52553bef15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52553bef15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52553bef15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52553bef15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52553bef15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507bddae30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2507bddae30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241910" y="4495320"/>
            <a:ext cx="4964979" cy="682849"/>
            <a:chOff x="-1056650" y="5071800"/>
            <a:chExt cx="2946925" cy="405300"/>
          </a:xfrm>
        </p:grpSpPr>
        <p:sp>
          <p:nvSpPr>
            <p:cNvPr id="10" name="Google Shape;10;p2"/>
            <p:cNvSpPr/>
            <p:nvPr/>
          </p:nvSpPr>
          <p:spPr>
            <a:xfrm>
              <a:off x="-305950" y="5071800"/>
              <a:ext cx="1323725" cy="405300"/>
            </a:xfrm>
            <a:custGeom>
              <a:avLst/>
              <a:gdLst/>
              <a:ahLst/>
              <a:cxnLst/>
              <a:rect l="l" t="t" r="r" b="b"/>
              <a:pathLst>
                <a:path w="52949" h="16212" extrusionOk="0">
                  <a:moveTo>
                    <a:pt x="28923" y="1"/>
                  </a:moveTo>
                  <a:cubicBezTo>
                    <a:pt x="27727" y="1"/>
                    <a:pt x="26518" y="19"/>
                    <a:pt x="25296" y="58"/>
                  </a:cubicBezTo>
                  <a:cubicBezTo>
                    <a:pt x="18598" y="259"/>
                    <a:pt x="12364" y="1036"/>
                    <a:pt x="6636" y="2171"/>
                  </a:cubicBezTo>
                  <a:cubicBezTo>
                    <a:pt x="6060" y="2826"/>
                    <a:pt x="5484" y="3490"/>
                    <a:pt x="4899" y="4153"/>
                  </a:cubicBezTo>
                  <a:cubicBezTo>
                    <a:pt x="5073" y="4255"/>
                    <a:pt x="5277" y="4308"/>
                    <a:pt x="5482" y="4308"/>
                  </a:cubicBezTo>
                  <a:cubicBezTo>
                    <a:pt x="5523" y="4308"/>
                    <a:pt x="5565" y="4306"/>
                    <a:pt x="5606" y="4302"/>
                  </a:cubicBezTo>
                  <a:lnTo>
                    <a:pt x="5606" y="4302"/>
                  </a:lnTo>
                  <a:cubicBezTo>
                    <a:pt x="5405" y="5000"/>
                    <a:pt x="4741" y="5472"/>
                    <a:pt x="4130" y="5900"/>
                  </a:cubicBezTo>
                  <a:cubicBezTo>
                    <a:pt x="2838" y="6782"/>
                    <a:pt x="1546" y="7663"/>
                    <a:pt x="245" y="8545"/>
                  </a:cubicBezTo>
                  <a:cubicBezTo>
                    <a:pt x="131" y="8624"/>
                    <a:pt x="0" y="8729"/>
                    <a:pt x="0" y="8868"/>
                  </a:cubicBezTo>
                  <a:cubicBezTo>
                    <a:pt x="0" y="8999"/>
                    <a:pt x="131" y="9104"/>
                    <a:pt x="262" y="9157"/>
                  </a:cubicBezTo>
                  <a:cubicBezTo>
                    <a:pt x="354" y="9193"/>
                    <a:pt x="452" y="9210"/>
                    <a:pt x="550" y="9210"/>
                  </a:cubicBezTo>
                  <a:cubicBezTo>
                    <a:pt x="801" y="9210"/>
                    <a:pt x="1055" y="9099"/>
                    <a:pt x="1214" y="8916"/>
                  </a:cubicBezTo>
                  <a:lnTo>
                    <a:pt x="1214" y="8916"/>
                  </a:lnTo>
                  <a:cubicBezTo>
                    <a:pt x="978" y="9262"/>
                    <a:pt x="762" y="9620"/>
                    <a:pt x="568" y="9986"/>
                  </a:cubicBezTo>
                  <a:cubicBezTo>
                    <a:pt x="489" y="10143"/>
                    <a:pt x="411" y="10327"/>
                    <a:pt x="480" y="10493"/>
                  </a:cubicBezTo>
                  <a:cubicBezTo>
                    <a:pt x="542" y="10624"/>
                    <a:pt x="699" y="10702"/>
                    <a:pt x="830" y="10772"/>
                  </a:cubicBezTo>
                  <a:cubicBezTo>
                    <a:pt x="1904" y="11331"/>
                    <a:pt x="2794" y="12186"/>
                    <a:pt x="3379" y="13199"/>
                  </a:cubicBezTo>
                  <a:cubicBezTo>
                    <a:pt x="3458" y="13339"/>
                    <a:pt x="3545" y="13496"/>
                    <a:pt x="3694" y="13566"/>
                  </a:cubicBezTo>
                  <a:cubicBezTo>
                    <a:pt x="3741" y="13585"/>
                    <a:pt x="3788" y="13594"/>
                    <a:pt x="3836" y="13594"/>
                  </a:cubicBezTo>
                  <a:cubicBezTo>
                    <a:pt x="4071" y="13594"/>
                    <a:pt x="4298" y="13379"/>
                    <a:pt x="4349" y="13147"/>
                  </a:cubicBezTo>
                  <a:cubicBezTo>
                    <a:pt x="4410" y="12876"/>
                    <a:pt x="4296" y="12588"/>
                    <a:pt x="4209" y="12317"/>
                  </a:cubicBezTo>
                  <a:cubicBezTo>
                    <a:pt x="4008" y="11680"/>
                    <a:pt x="3921" y="11008"/>
                    <a:pt x="3964" y="10335"/>
                  </a:cubicBezTo>
                  <a:cubicBezTo>
                    <a:pt x="3982" y="10073"/>
                    <a:pt x="4025" y="9794"/>
                    <a:pt x="4200" y="9593"/>
                  </a:cubicBezTo>
                  <a:cubicBezTo>
                    <a:pt x="4380" y="9379"/>
                    <a:pt x="4665" y="9289"/>
                    <a:pt x="4957" y="9289"/>
                  </a:cubicBezTo>
                  <a:cubicBezTo>
                    <a:pt x="5119" y="9289"/>
                    <a:pt x="5282" y="9316"/>
                    <a:pt x="5431" y="9366"/>
                  </a:cubicBezTo>
                  <a:cubicBezTo>
                    <a:pt x="5850" y="9506"/>
                    <a:pt x="6191" y="9785"/>
                    <a:pt x="6566" y="10012"/>
                  </a:cubicBezTo>
                  <a:cubicBezTo>
                    <a:pt x="7590" y="10647"/>
                    <a:pt x="8827" y="10912"/>
                    <a:pt x="10047" y="10912"/>
                  </a:cubicBezTo>
                  <a:cubicBezTo>
                    <a:pt x="10086" y="10912"/>
                    <a:pt x="10125" y="10912"/>
                    <a:pt x="10164" y="10912"/>
                  </a:cubicBezTo>
                  <a:cubicBezTo>
                    <a:pt x="11421" y="10894"/>
                    <a:pt x="12661" y="10615"/>
                    <a:pt x="13857" y="10248"/>
                  </a:cubicBezTo>
                  <a:cubicBezTo>
                    <a:pt x="15007" y="9891"/>
                    <a:pt x="16186" y="9452"/>
                    <a:pt x="17370" y="9452"/>
                  </a:cubicBezTo>
                  <a:cubicBezTo>
                    <a:pt x="17634" y="9452"/>
                    <a:pt x="17898" y="9474"/>
                    <a:pt x="18162" y="9523"/>
                  </a:cubicBezTo>
                  <a:cubicBezTo>
                    <a:pt x="18747" y="9628"/>
                    <a:pt x="19384" y="9969"/>
                    <a:pt x="19472" y="10527"/>
                  </a:cubicBezTo>
                  <a:cubicBezTo>
                    <a:pt x="19515" y="10789"/>
                    <a:pt x="19428" y="11051"/>
                    <a:pt x="19297" y="11278"/>
                  </a:cubicBezTo>
                  <a:cubicBezTo>
                    <a:pt x="18799" y="12125"/>
                    <a:pt x="17725" y="12475"/>
                    <a:pt x="16939" y="13103"/>
                  </a:cubicBezTo>
                  <a:cubicBezTo>
                    <a:pt x="15961" y="13872"/>
                    <a:pt x="15490" y="14998"/>
                    <a:pt x="15272" y="16212"/>
                  </a:cubicBezTo>
                  <a:lnTo>
                    <a:pt x="44872" y="16212"/>
                  </a:lnTo>
                  <a:cubicBezTo>
                    <a:pt x="43265" y="14989"/>
                    <a:pt x="41440" y="14020"/>
                    <a:pt x="39545" y="13260"/>
                  </a:cubicBezTo>
                  <a:cubicBezTo>
                    <a:pt x="36524" y="12047"/>
                    <a:pt x="33329" y="11331"/>
                    <a:pt x="30133" y="10658"/>
                  </a:cubicBezTo>
                  <a:cubicBezTo>
                    <a:pt x="30335" y="10375"/>
                    <a:pt x="30686" y="10282"/>
                    <a:pt x="31060" y="10282"/>
                  </a:cubicBezTo>
                  <a:cubicBezTo>
                    <a:pt x="31285" y="10282"/>
                    <a:pt x="31518" y="10316"/>
                    <a:pt x="31731" y="10362"/>
                  </a:cubicBezTo>
                  <a:cubicBezTo>
                    <a:pt x="31995" y="10415"/>
                    <a:pt x="32287" y="10469"/>
                    <a:pt x="32564" y="10469"/>
                  </a:cubicBezTo>
                  <a:cubicBezTo>
                    <a:pt x="32872" y="10469"/>
                    <a:pt x="33161" y="10403"/>
                    <a:pt x="33372" y="10196"/>
                  </a:cubicBezTo>
                  <a:cubicBezTo>
                    <a:pt x="33826" y="9759"/>
                    <a:pt x="33599" y="9034"/>
                    <a:pt x="33634" y="8414"/>
                  </a:cubicBezTo>
                  <a:cubicBezTo>
                    <a:pt x="33669" y="7585"/>
                    <a:pt x="34228" y="6860"/>
                    <a:pt x="34403" y="6057"/>
                  </a:cubicBezTo>
                  <a:cubicBezTo>
                    <a:pt x="34472" y="5725"/>
                    <a:pt x="34507" y="5358"/>
                    <a:pt x="34778" y="5149"/>
                  </a:cubicBezTo>
                  <a:cubicBezTo>
                    <a:pt x="34895" y="5053"/>
                    <a:pt x="35045" y="5009"/>
                    <a:pt x="35198" y="5009"/>
                  </a:cubicBezTo>
                  <a:cubicBezTo>
                    <a:pt x="35421" y="5009"/>
                    <a:pt x="35653" y="5102"/>
                    <a:pt x="35808" y="5262"/>
                  </a:cubicBezTo>
                  <a:cubicBezTo>
                    <a:pt x="36062" y="5524"/>
                    <a:pt x="36131" y="5926"/>
                    <a:pt x="36070" y="6284"/>
                  </a:cubicBezTo>
                  <a:cubicBezTo>
                    <a:pt x="36053" y="6424"/>
                    <a:pt x="36018" y="6581"/>
                    <a:pt x="36105" y="6686"/>
                  </a:cubicBezTo>
                  <a:cubicBezTo>
                    <a:pt x="36158" y="6753"/>
                    <a:pt x="36224" y="6781"/>
                    <a:pt x="36296" y="6781"/>
                  </a:cubicBezTo>
                  <a:cubicBezTo>
                    <a:pt x="36496" y="6781"/>
                    <a:pt x="36741" y="6566"/>
                    <a:pt x="36882" y="6380"/>
                  </a:cubicBezTo>
                  <a:cubicBezTo>
                    <a:pt x="37497" y="5542"/>
                    <a:pt x="38572" y="5038"/>
                    <a:pt x="39642" y="5038"/>
                  </a:cubicBezTo>
                  <a:cubicBezTo>
                    <a:pt x="39864" y="5038"/>
                    <a:pt x="40087" y="5060"/>
                    <a:pt x="40305" y="5105"/>
                  </a:cubicBezTo>
                  <a:cubicBezTo>
                    <a:pt x="40526" y="5145"/>
                    <a:pt x="40746" y="5212"/>
                    <a:pt x="40974" y="5212"/>
                  </a:cubicBezTo>
                  <a:cubicBezTo>
                    <a:pt x="40998" y="5212"/>
                    <a:pt x="41023" y="5212"/>
                    <a:pt x="41047" y="5210"/>
                  </a:cubicBezTo>
                  <a:cubicBezTo>
                    <a:pt x="41624" y="5175"/>
                    <a:pt x="42069" y="4660"/>
                    <a:pt x="42645" y="4599"/>
                  </a:cubicBezTo>
                  <a:cubicBezTo>
                    <a:pt x="42681" y="4595"/>
                    <a:pt x="42717" y="4593"/>
                    <a:pt x="42753" y="4593"/>
                  </a:cubicBezTo>
                  <a:cubicBezTo>
                    <a:pt x="43227" y="4593"/>
                    <a:pt x="43664" y="4905"/>
                    <a:pt x="43981" y="5262"/>
                  </a:cubicBezTo>
                  <a:cubicBezTo>
                    <a:pt x="44322" y="5638"/>
                    <a:pt x="44584" y="6083"/>
                    <a:pt x="44994" y="6397"/>
                  </a:cubicBezTo>
                  <a:cubicBezTo>
                    <a:pt x="45332" y="6654"/>
                    <a:pt x="45757" y="6774"/>
                    <a:pt x="46187" y="6774"/>
                  </a:cubicBezTo>
                  <a:cubicBezTo>
                    <a:pt x="46955" y="6774"/>
                    <a:pt x="47740" y="6391"/>
                    <a:pt x="48076" y="5725"/>
                  </a:cubicBezTo>
                  <a:cubicBezTo>
                    <a:pt x="48306" y="6189"/>
                    <a:pt x="48836" y="6408"/>
                    <a:pt x="49384" y="6408"/>
                  </a:cubicBezTo>
                  <a:cubicBezTo>
                    <a:pt x="49713" y="6408"/>
                    <a:pt x="50048" y="6329"/>
                    <a:pt x="50329" y="6179"/>
                  </a:cubicBezTo>
                  <a:cubicBezTo>
                    <a:pt x="51080" y="5769"/>
                    <a:pt x="51525" y="5018"/>
                    <a:pt x="51944" y="4293"/>
                  </a:cubicBezTo>
                  <a:cubicBezTo>
                    <a:pt x="52276" y="3717"/>
                    <a:pt x="52617" y="3141"/>
                    <a:pt x="52948" y="2555"/>
                  </a:cubicBezTo>
                  <a:cubicBezTo>
                    <a:pt x="45748" y="1011"/>
                    <a:pt x="37697" y="1"/>
                    <a:pt x="28923"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75475" y="5183050"/>
              <a:ext cx="509300" cy="245525"/>
            </a:xfrm>
            <a:custGeom>
              <a:avLst/>
              <a:gdLst/>
              <a:ahLst/>
              <a:cxnLst/>
              <a:rect l="l" t="t" r="r" b="b"/>
              <a:pathLst>
                <a:path w="20372" h="9821" extrusionOk="0">
                  <a:moveTo>
                    <a:pt x="19970" y="0"/>
                  </a:moveTo>
                  <a:cubicBezTo>
                    <a:pt x="11893" y="2314"/>
                    <a:pt x="5170" y="5187"/>
                    <a:pt x="1" y="7789"/>
                  </a:cubicBezTo>
                  <a:cubicBezTo>
                    <a:pt x="350" y="8129"/>
                    <a:pt x="734" y="8452"/>
                    <a:pt x="1162" y="8697"/>
                  </a:cubicBezTo>
                  <a:cubicBezTo>
                    <a:pt x="1775" y="9038"/>
                    <a:pt x="2488" y="9211"/>
                    <a:pt x="3201" y="9211"/>
                  </a:cubicBezTo>
                  <a:cubicBezTo>
                    <a:pt x="3857" y="9211"/>
                    <a:pt x="4513" y="9064"/>
                    <a:pt x="5091" y="8767"/>
                  </a:cubicBezTo>
                  <a:cubicBezTo>
                    <a:pt x="5554" y="8522"/>
                    <a:pt x="5964" y="8199"/>
                    <a:pt x="6453" y="8007"/>
                  </a:cubicBezTo>
                  <a:cubicBezTo>
                    <a:pt x="6815" y="7869"/>
                    <a:pt x="7197" y="7810"/>
                    <a:pt x="7583" y="7810"/>
                  </a:cubicBezTo>
                  <a:cubicBezTo>
                    <a:pt x="8176" y="7810"/>
                    <a:pt x="8779" y="7949"/>
                    <a:pt x="9335" y="8156"/>
                  </a:cubicBezTo>
                  <a:cubicBezTo>
                    <a:pt x="10260" y="8487"/>
                    <a:pt x="11107" y="8985"/>
                    <a:pt x="12033" y="9308"/>
                  </a:cubicBezTo>
                  <a:cubicBezTo>
                    <a:pt x="13154" y="9696"/>
                    <a:pt x="14347" y="9820"/>
                    <a:pt x="15542" y="9820"/>
                  </a:cubicBezTo>
                  <a:cubicBezTo>
                    <a:pt x="15854" y="9820"/>
                    <a:pt x="16166" y="9812"/>
                    <a:pt x="16477" y="9797"/>
                  </a:cubicBezTo>
                  <a:cubicBezTo>
                    <a:pt x="16818" y="9788"/>
                    <a:pt x="17184" y="9753"/>
                    <a:pt x="17472" y="9570"/>
                  </a:cubicBezTo>
                  <a:cubicBezTo>
                    <a:pt x="17752" y="9378"/>
                    <a:pt x="17900" y="8976"/>
                    <a:pt x="17691" y="8714"/>
                  </a:cubicBezTo>
                  <a:cubicBezTo>
                    <a:pt x="17455" y="8418"/>
                    <a:pt x="16879" y="8426"/>
                    <a:pt x="16783" y="8068"/>
                  </a:cubicBezTo>
                  <a:cubicBezTo>
                    <a:pt x="16748" y="7946"/>
                    <a:pt x="16783" y="7815"/>
                    <a:pt x="16730" y="7702"/>
                  </a:cubicBezTo>
                  <a:cubicBezTo>
                    <a:pt x="16643" y="7518"/>
                    <a:pt x="16390" y="7483"/>
                    <a:pt x="16171" y="7457"/>
                  </a:cubicBezTo>
                  <a:cubicBezTo>
                    <a:pt x="15324" y="7378"/>
                    <a:pt x="14486" y="7047"/>
                    <a:pt x="13884" y="6470"/>
                  </a:cubicBezTo>
                  <a:cubicBezTo>
                    <a:pt x="13604" y="6208"/>
                    <a:pt x="13369" y="5833"/>
                    <a:pt x="13473" y="5466"/>
                  </a:cubicBezTo>
                  <a:cubicBezTo>
                    <a:pt x="13613" y="5012"/>
                    <a:pt x="14198" y="4855"/>
                    <a:pt x="14687" y="4768"/>
                  </a:cubicBezTo>
                  <a:lnTo>
                    <a:pt x="17865" y="4200"/>
                  </a:lnTo>
                  <a:cubicBezTo>
                    <a:pt x="18686" y="4060"/>
                    <a:pt x="19664" y="3764"/>
                    <a:pt x="19830" y="2995"/>
                  </a:cubicBezTo>
                  <a:lnTo>
                    <a:pt x="19830" y="2995"/>
                  </a:lnTo>
                  <a:cubicBezTo>
                    <a:pt x="19797" y="3004"/>
                    <a:pt x="19765" y="3009"/>
                    <a:pt x="19733" y="3009"/>
                  </a:cubicBezTo>
                  <a:cubicBezTo>
                    <a:pt x="19489" y="3009"/>
                    <a:pt x="19270" y="2762"/>
                    <a:pt x="19262" y="2515"/>
                  </a:cubicBezTo>
                  <a:cubicBezTo>
                    <a:pt x="19254" y="2244"/>
                    <a:pt x="19437" y="1991"/>
                    <a:pt x="19638" y="1790"/>
                  </a:cubicBezTo>
                  <a:cubicBezTo>
                    <a:pt x="19830" y="1589"/>
                    <a:pt x="20057" y="1397"/>
                    <a:pt x="20188" y="1153"/>
                  </a:cubicBezTo>
                  <a:cubicBezTo>
                    <a:pt x="20371" y="777"/>
                    <a:pt x="20284" y="297"/>
                    <a:pt x="19978" y="9"/>
                  </a:cubicBezTo>
                  <a:cubicBezTo>
                    <a:pt x="19978" y="0"/>
                    <a:pt x="19970" y="0"/>
                    <a:pt x="19970"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56650" y="5126075"/>
              <a:ext cx="1238600" cy="351025"/>
            </a:xfrm>
            <a:custGeom>
              <a:avLst/>
              <a:gdLst/>
              <a:ahLst/>
              <a:cxnLst/>
              <a:rect l="l" t="t" r="r" b="b"/>
              <a:pathLst>
                <a:path w="49544" h="14041" extrusionOk="0">
                  <a:moveTo>
                    <a:pt x="31329" y="6619"/>
                  </a:moveTo>
                  <a:lnTo>
                    <a:pt x="31329" y="6619"/>
                  </a:lnTo>
                  <a:cubicBezTo>
                    <a:pt x="31300" y="6661"/>
                    <a:pt x="31271" y="6703"/>
                    <a:pt x="31242" y="6745"/>
                  </a:cubicBezTo>
                  <a:lnTo>
                    <a:pt x="31242" y="6745"/>
                  </a:lnTo>
                  <a:cubicBezTo>
                    <a:pt x="31275" y="6706"/>
                    <a:pt x="31305" y="6664"/>
                    <a:pt x="31329" y="6619"/>
                  </a:cubicBezTo>
                  <a:close/>
                  <a:moveTo>
                    <a:pt x="36664" y="0"/>
                  </a:moveTo>
                  <a:cubicBezTo>
                    <a:pt x="33337" y="655"/>
                    <a:pt x="30185" y="1424"/>
                    <a:pt x="27217" y="2279"/>
                  </a:cubicBezTo>
                  <a:cubicBezTo>
                    <a:pt x="27217" y="2279"/>
                    <a:pt x="27225" y="2279"/>
                    <a:pt x="27225" y="2288"/>
                  </a:cubicBezTo>
                  <a:cubicBezTo>
                    <a:pt x="27531" y="2576"/>
                    <a:pt x="27618" y="3056"/>
                    <a:pt x="27435" y="3432"/>
                  </a:cubicBezTo>
                  <a:cubicBezTo>
                    <a:pt x="27304" y="3676"/>
                    <a:pt x="27077" y="3868"/>
                    <a:pt x="26885" y="4069"/>
                  </a:cubicBezTo>
                  <a:cubicBezTo>
                    <a:pt x="26684" y="4270"/>
                    <a:pt x="26509" y="4523"/>
                    <a:pt x="26509" y="4794"/>
                  </a:cubicBezTo>
                  <a:cubicBezTo>
                    <a:pt x="26517" y="5041"/>
                    <a:pt x="26736" y="5288"/>
                    <a:pt x="26980" y="5288"/>
                  </a:cubicBezTo>
                  <a:cubicBezTo>
                    <a:pt x="27012" y="5288"/>
                    <a:pt x="27044" y="5283"/>
                    <a:pt x="27077" y="5274"/>
                  </a:cubicBezTo>
                  <a:lnTo>
                    <a:pt x="27077" y="5274"/>
                  </a:lnTo>
                  <a:cubicBezTo>
                    <a:pt x="26911" y="6043"/>
                    <a:pt x="25933" y="6339"/>
                    <a:pt x="25112" y="6479"/>
                  </a:cubicBezTo>
                  <a:lnTo>
                    <a:pt x="21934" y="7047"/>
                  </a:lnTo>
                  <a:cubicBezTo>
                    <a:pt x="21445" y="7134"/>
                    <a:pt x="20860" y="7291"/>
                    <a:pt x="20720" y="7745"/>
                  </a:cubicBezTo>
                  <a:cubicBezTo>
                    <a:pt x="20616" y="8112"/>
                    <a:pt x="20851" y="8487"/>
                    <a:pt x="21131" y="8749"/>
                  </a:cubicBezTo>
                  <a:cubicBezTo>
                    <a:pt x="21733" y="9326"/>
                    <a:pt x="22571" y="9657"/>
                    <a:pt x="23418" y="9736"/>
                  </a:cubicBezTo>
                  <a:cubicBezTo>
                    <a:pt x="23637" y="9762"/>
                    <a:pt x="23890" y="9797"/>
                    <a:pt x="23977" y="9981"/>
                  </a:cubicBezTo>
                  <a:cubicBezTo>
                    <a:pt x="24030" y="10094"/>
                    <a:pt x="23995" y="10225"/>
                    <a:pt x="24030" y="10347"/>
                  </a:cubicBezTo>
                  <a:cubicBezTo>
                    <a:pt x="24126" y="10705"/>
                    <a:pt x="24702" y="10697"/>
                    <a:pt x="24938" y="10993"/>
                  </a:cubicBezTo>
                  <a:cubicBezTo>
                    <a:pt x="25147" y="11255"/>
                    <a:pt x="24999" y="11657"/>
                    <a:pt x="24719" y="11849"/>
                  </a:cubicBezTo>
                  <a:cubicBezTo>
                    <a:pt x="24431" y="12032"/>
                    <a:pt x="24073" y="12067"/>
                    <a:pt x="23724" y="12076"/>
                  </a:cubicBezTo>
                  <a:cubicBezTo>
                    <a:pt x="23413" y="12091"/>
                    <a:pt x="23101" y="12099"/>
                    <a:pt x="22789" y="12099"/>
                  </a:cubicBezTo>
                  <a:cubicBezTo>
                    <a:pt x="21594" y="12099"/>
                    <a:pt x="20401" y="11975"/>
                    <a:pt x="19280" y="11587"/>
                  </a:cubicBezTo>
                  <a:cubicBezTo>
                    <a:pt x="18354" y="11264"/>
                    <a:pt x="17507" y="10766"/>
                    <a:pt x="16582" y="10435"/>
                  </a:cubicBezTo>
                  <a:cubicBezTo>
                    <a:pt x="16025" y="10228"/>
                    <a:pt x="15421" y="10086"/>
                    <a:pt x="14827" y="10086"/>
                  </a:cubicBezTo>
                  <a:cubicBezTo>
                    <a:pt x="14441" y="10086"/>
                    <a:pt x="14061" y="10145"/>
                    <a:pt x="13700" y="10286"/>
                  </a:cubicBezTo>
                  <a:cubicBezTo>
                    <a:pt x="13211" y="10478"/>
                    <a:pt x="12801" y="10801"/>
                    <a:pt x="12338" y="11046"/>
                  </a:cubicBezTo>
                  <a:cubicBezTo>
                    <a:pt x="11760" y="11343"/>
                    <a:pt x="11104" y="11490"/>
                    <a:pt x="10448" y="11490"/>
                  </a:cubicBezTo>
                  <a:cubicBezTo>
                    <a:pt x="9735" y="11490"/>
                    <a:pt x="9022" y="11317"/>
                    <a:pt x="8409" y="10976"/>
                  </a:cubicBezTo>
                  <a:cubicBezTo>
                    <a:pt x="7981" y="10731"/>
                    <a:pt x="7597" y="10408"/>
                    <a:pt x="7248" y="10068"/>
                  </a:cubicBezTo>
                  <a:cubicBezTo>
                    <a:pt x="4323" y="11535"/>
                    <a:pt x="1895" y="12906"/>
                    <a:pt x="0" y="14041"/>
                  </a:cubicBezTo>
                  <a:lnTo>
                    <a:pt x="45300" y="14041"/>
                  </a:lnTo>
                  <a:cubicBezTo>
                    <a:pt x="45518" y="12827"/>
                    <a:pt x="45989" y="11701"/>
                    <a:pt x="46967" y="10932"/>
                  </a:cubicBezTo>
                  <a:cubicBezTo>
                    <a:pt x="47753" y="10304"/>
                    <a:pt x="48827" y="9954"/>
                    <a:pt x="49325" y="9107"/>
                  </a:cubicBezTo>
                  <a:cubicBezTo>
                    <a:pt x="49456" y="8880"/>
                    <a:pt x="49543" y="8618"/>
                    <a:pt x="49500" y="8356"/>
                  </a:cubicBezTo>
                  <a:cubicBezTo>
                    <a:pt x="49412" y="7798"/>
                    <a:pt x="48775" y="7457"/>
                    <a:pt x="48190" y="7352"/>
                  </a:cubicBezTo>
                  <a:cubicBezTo>
                    <a:pt x="47926" y="7303"/>
                    <a:pt x="47662" y="7281"/>
                    <a:pt x="47398" y="7281"/>
                  </a:cubicBezTo>
                  <a:cubicBezTo>
                    <a:pt x="46214" y="7281"/>
                    <a:pt x="45035" y="7720"/>
                    <a:pt x="43885" y="8077"/>
                  </a:cubicBezTo>
                  <a:cubicBezTo>
                    <a:pt x="42689" y="8444"/>
                    <a:pt x="41449" y="8723"/>
                    <a:pt x="40192" y="8741"/>
                  </a:cubicBezTo>
                  <a:cubicBezTo>
                    <a:pt x="40153" y="8741"/>
                    <a:pt x="40114" y="8741"/>
                    <a:pt x="40075" y="8741"/>
                  </a:cubicBezTo>
                  <a:cubicBezTo>
                    <a:pt x="38855" y="8741"/>
                    <a:pt x="37618" y="8476"/>
                    <a:pt x="36594" y="7841"/>
                  </a:cubicBezTo>
                  <a:cubicBezTo>
                    <a:pt x="36219" y="7614"/>
                    <a:pt x="35878" y="7335"/>
                    <a:pt x="35459" y="7195"/>
                  </a:cubicBezTo>
                  <a:cubicBezTo>
                    <a:pt x="35310" y="7145"/>
                    <a:pt x="35147" y="7118"/>
                    <a:pt x="34985" y="7118"/>
                  </a:cubicBezTo>
                  <a:cubicBezTo>
                    <a:pt x="34693" y="7118"/>
                    <a:pt x="34408" y="7208"/>
                    <a:pt x="34228" y="7422"/>
                  </a:cubicBezTo>
                  <a:cubicBezTo>
                    <a:pt x="34053" y="7623"/>
                    <a:pt x="34010" y="7902"/>
                    <a:pt x="33992" y="8164"/>
                  </a:cubicBezTo>
                  <a:cubicBezTo>
                    <a:pt x="33949" y="8837"/>
                    <a:pt x="34036" y="9509"/>
                    <a:pt x="34237" y="10146"/>
                  </a:cubicBezTo>
                  <a:cubicBezTo>
                    <a:pt x="34324" y="10417"/>
                    <a:pt x="34438" y="10705"/>
                    <a:pt x="34377" y="10976"/>
                  </a:cubicBezTo>
                  <a:cubicBezTo>
                    <a:pt x="34326" y="11208"/>
                    <a:pt x="34099" y="11423"/>
                    <a:pt x="33864" y="11423"/>
                  </a:cubicBezTo>
                  <a:cubicBezTo>
                    <a:pt x="33816" y="11423"/>
                    <a:pt x="33769" y="11414"/>
                    <a:pt x="33722" y="11395"/>
                  </a:cubicBezTo>
                  <a:cubicBezTo>
                    <a:pt x="33573" y="11325"/>
                    <a:pt x="33486" y="11168"/>
                    <a:pt x="33407" y="11028"/>
                  </a:cubicBezTo>
                  <a:cubicBezTo>
                    <a:pt x="32822" y="10015"/>
                    <a:pt x="31932" y="9160"/>
                    <a:pt x="30858" y="8601"/>
                  </a:cubicBezTo>
                  <a:cubicBezTo>
                    <a:pt x="30727" y="8531"/>
                    <a:pt x="30570" y="8453"/>
                    <a:pt x="30508" y="8322"/>
                  </a:cubicBezTo>
                  <a:cubicBezTo>
                    <a:pt x="30439" y="8156"/>
                    <a:pt x="30517" y="7972"/>
                    <a:pt x="30596" y="7815"/>
                  </a:cubicBezTo>
                  <a:cubicBezTo>
                    <a:pt x="30790" y="7449"/>
                    <a:pt x="31006" y="7091"/>
                    <a:pt x="31242" y="6745"/>
                  </a:cubicBezTo>
                  <a:lnTo>
                    <a:pt x="31242" y="6745"/>
                  </a:lnTo>
                  <a:cubicBezTo>
                    <a:pt x="31083" y="6928"/>
                    <a:pt x="30829" y="7039"/>
                    <a:pt x="30578" y="7039"/>
                  </a:cubicBezTo>
                  <a:cubicBezTo>
                    <a:pt x="30480" y="7039"/>
                    <a:pt x="30382" y="7022"/>
                    <a:pt x="30290" y="6986"/>
                  </a:cubicBezTo>
                  <a:cubicBezTo>
                    <a:pt x="30159" y="6933"/>
                    <a:pt x="30028" y="6828"/>
                    <a:pt x="30028" y="6697"/>
                  </a:cubicBezTo>
                  <a:cubicBezTo>
                    <a:pt x="30028" y="6558"/>
                    <a:pt x="30159" y="6453"/>
                    <a:pt x="30273" y="6374"/>
                  </a:cubicBezTo>
                  <a:cubicBezTo>
                    <a:pt x="31565" y="5492"/>
                    <a:pt x="32866" y="4611"/>
                    <a:pt x="34158" y="3729"/>
                  </a:cubicBezTo>
                  <a:cubicBezTo>
                    <a:pt x="34769" y="3301"/>
                    <a:pt x="35433" y="2829"/>
                    <a:pt x="35634" y="2131"/>
                  </a:cubicBezTo>
                  <a:lnTo>
                    <a:pt x="35634" y="2131"/>
                  </a:lnTo>
                  <a:cubicBezTo>
                    <a:pt x="35593" y="2135"/>
                    <a:pt x="35551" y="2137"/>
                    <a:pt x="35510" y="2137"/>
                  </a:cubicBezTo>
                  <a:cubicBezTo>
                    <a:pt x="35305" y="2137"/>
                    <a:pt x="35101" y="2084"/>
                    <a:pt x="34927" y="1982"/>
                  </a:cubicBezTo>
                  <a:cubicBezTo>
                    <a:pt x="35512" y="1319"/>
                    <a:pt x="36088" y="655"/>
                    <a:pt x="36664"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127100" y="5249850"/>
              <a:ext cx="763175" cy="227250"/>
            </a:xfrm>
            <a:custGeom>
              <a:avLst/>
              <a:gdLst/>
              <a:ahLst/>
              <a:cxnLst/>
              <a:rect l="l" t="t" r="r" b="b"/>
              <a:pathLst>
                <a:path w="30527" h="9090" extrusionOk="0">
                  <a:moveTo>
                    <a:pt x="11396" y="0"/>
                  </a:moveTo>
                  <a:cubicBezTo>
                    <a:pt x="10775" y="28"/>
                    <a:pt x="10154" y="41"/>
                    <a:pt x="9533" y="41"/>
                  </a:cubicBezTo>
                  <a:cubicBezTo>
                    <a:pt x="8966" y="41"/>
                    <a:pt x="8400" y="30"/>
                    <a:pt x="7833" y="9"/>
                  </a:cubicBezTo>
                  <a:lnTo>
                    <a:pt x="7833" y="9"/>
                  </a:lnTo>
                  <a:cubicBezTo>
                    <a:pt x="7667" y="271"/>
                    <a:pt x="7868" y="629"/>
                    <a:pt x="8147" y="769"/>
                  </a:cubicBezTo>
                  <a:cubicBezTo>
                    <a:pt x="8436" y="908"/>
                    <a:pt x="8767" y="899"/>
                    <a:pt x="9082" y="917"/>
                  </a:cubicBezTo>
                  <a:cubicBezTo>
                    <a:pt x="9841" y="952"/>
                    <a:pt x="10592" y="1153"/>
                    <a:pt x="11265" y="1476"/>
                  </a:cubicBezTo>
                  <a:cubicBezTo>
                    <a:pt x="11387" y="1546"/>
                    <a:pt x="11535" y="1633"/>
                    <a:pt x="11535" y="1773"/>
                  </a:cubicBezTo>
                  <a:cubicBezTo>
                    <a:pt x="11535" y="1860"/>
                    <a:pt x="11483" y="1930"/>
                    <a:pt x="11422" y="2000"/>
                  </a:cubicBezTo>
                  <a:cubicBezTo>
                    <a:pt x="10444" y="3100"/>
                    <a:pt x="8479" y="2724"/>
                    <a:pt x="7239" y="3563"/>
                  </a:cubicBezTo>
                  <a:cubicBezTo>
                    <a:pt x="7449" y="3763"/>
                    <a:pt x="7650" y="3964"/>
                    <a:pt x="7859" y="4156"/>
                  </a:cubicBezTo>
                  <a:cubicBezTo>
                    <a:pt x="5484" y="4619"/>
                    <a:pt x="3153" y="5257"/>
                    <a:pt x="900" y="6077"/>
                  </a:cubicBezTo>
                  <a:cubicBezTo>
                    <a:pt x="490" y="6226"/>
                    <a:pt x="1" y="6523"/>
                    <a:pt x="106" y="6924"/>
                  </a:cubicBezTo>
                  <a:cubicBezTo>
                    <a:pt x="141" y="7081"/>
                    <a:pt x="263" y="7195"/>
                    <a:pt x="394" y="7300"/>
                  </a:cubicBezTo>
                  <a:cubicBezTo>
                    <a:pt x="1127" y="7876"/>
                    <a:pt x="2158" y="7955"/>
                    <a:pt x="3109" y="7955"/>
                  </a:cubicBezTo>
                  <a:cubicBezTo>
                    <a:pt x="5214" y="7955"/>
                    <a:pt x="7327" y="7693"/>
                    <a:pt x="9352" y="7169"/>
                  </a:cubicBezTo>
                  <a:cubicBezTo>
                    <a:pt x="9547" y="7123"/>
                    <a:pt x="9752" y="7068"/>
                    <a:pt x="9952" y="7068"/>
                  </a:cubicBezTo>
                  <a:cubicBezTo>
                    <a:pt x="10021" y="7068"/>
                    <a:pt x="10089" y="7075"/>
                    <a:pt x="10156" y="7090"/>
                  </a:cubicBezTo>
                  <a:cubicBezTo>
                    <a:pt x="10418" y="7160"/>
                    <a:pt x="10653" y="7405"/>
                    <a:pt x="10592" y="7658"/>
                  </a:cubicBezTo>
                  <a:cubicBezTo>
                    <a:pt x="10549" y="7806"/>
                    <a:pt x="10409" y="7920"/>
                    <a:pt x="10287" y="8024"/>
                  </a:cubicBezTo>
                  <a:cubicBezTo>
                    <a:pt x="9981" y="8313"/>
                    <a:pt x="9745" y="8688"/>
                    <a:pt x="9710" y="9090"/>
                  </a:cubicBezTo>
                  <a:lnTo>
                    <a:pt x="30526" y="9090"/>
                  </a:lnTo>
                  <a:cubicBezTo>
                    <a:pt x="26772" y="6854"/>
                    <a:pt x="20232" y="3240"/>
                    <a:pt x="11396"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7350" y="5135675"/>
              <a:ext cx="968150" cy="341425"/>
            </a:xfrm>
            <a:custGeom>
              <a:avLst/>
              <a:gdLst/>
              <a:ahLst/>
              <a:cxnLst/>
              <a:rect l="l" t="t" r="r" b="b"/>
              <a:pathLst>
                <a:path w="38726" h="13657" extrusionOk="0">
                  <a:moveTo>
                    <a:pt x="22816" y="0"/>
                  </a:moveTo>
                  <a:cubicBezTo>
                    <a:pt x="22485" y="586"/>
                    <a:pt x="22144" y="1162"/>
                    <a:pt x="21812" y="1738"/>
                  </a:cubicBezTo>
                  <a:cubicBezTo>
                    <a:pt x="21393" y="2463"/>
                    <a:pt x="20948" y="3214"/>
                    <a:pt x="20197" y="3624"/>
                  </a:cubicBezTo>
                  <a:cubicBezTo>
                    <a:pt x="19916" y="3774"/>
                    <a:pt x="19581" y="3853"/>
                    <a:pt x="19252" y="3853"/>
                  </a:cubicBezTo>
                  <a:cubicBezTo>
                    <a:pt x="18704" y="3853"/>
                    <a:pt x="18174" y="3634"/>
                    <a:pt x="17944" y="3170"/>
                  </a:cubicBezTo>
                  <a:cubicBezTo>
                    <a:pt x="17608" y="3836"/>
                    <a:pt x="16823" y="4219"/>
                    <a:pt x="16053" y="4219"/>
                  </a:cubicBezTo>
                  <a:cubicBezTo>
                    <a:pt x="15621" y="4219"/>
                    <a:pt x="15195" y="4099"/>
                    <a:pt x="14853" y="3842"/>
                  </a:cubicBezTo>
                  <a:cubicBezTo>
                    <a:pt x="14452" y="3528"/>
                    <a:pt x="14181" y="3083"/>
                    <a:pt x="13849" y="2707"/>
                  </a:cubicBezTo>
                  <a:cubicBezTo>
                    <a:pt x="13532" y="2350"/>
                    <a:pt x="13095" y="2038"/>
                    <a:pt x="12614" y="2038"/>
                  </a:cubicBezTo>
                  <a:cubicBezTo>
                    <a:pt x="12578" y="2038"/>
                    <a:pt x="12541" y="2040"/>
                    <a:pt x="12504" y="2044"/>
                  </a:cubicBezTo>
                  <a:cubicBezTo>
                    <a:pt x="11937" y="2105"/>
                    <a:pt x="11492" y="2620"/>
                    <a:pt x="10915" y="2655"/>
                  </a:cubicBezTo>
                  <a:cubicBezTo>
                    <a:pt x="10891" y="2657"/>
                    <a:pt x="10866" y="2657"/>
                    <a:pt x="10842" y="2657"/>
                  </a:cubicBezTo>
                  <a:cubicBezTo>
                    <a:pt x="10614" y="2657"/>
                    <a:pt x="10394" y="2590"/>
                    <a:pt x="10173" y="2550"/>
                  </a:cubicBezTo>
                  <a:cubicBezTo>
                    <a:pt x="9955" y="2505"/>
                    <a:pt x="9732" y="2483"/>
                    <a:pt x="9510" y="2483"/>
                  </a:cubicBezTo>
                  <a:cubicBezTo>
                    <a:pt x="8439" y="2483"/>
                    <a:pt x="7363" y="2987"/>
                    <a:pt x="6742" y="3825"/>
                  </a:cubicBezTo>
                  <a:cubicBezTo>
                    <a:pt x="6607" y="4011"/>
                    <a:pt x="6364" y="4226"/>
                    <a:pt x="6164" y="4226"/>
                  </a:cubicBezTo>
                  <a:cubicBezTo>
                    <a:pt x="6092" y="4226"/>
                    <a:pt x="6026" y="4198"/>
                    <a:pt x="5973" y="4131"/>
                  </a:cubicBezTo>
                  <a:cubicBezTo>
                    <a:pt x="5886" y="4026"/>
                    <a:pt x="5921" y="3869"/>
                    <a:pt x="5938" y="3729"/>
                  </a:cubicBezTo>
                  <a:cubicBezTo>
                    <a:pt x="5999" y="3371"/>
                    <a:pt x="5930" y="2969"/>
                    <a:pt x="5668" y="2707"/>
                  </a:cubicBezTo>
                  <a:cubicBezTo>
                    <a:pt x="5517" y="2547"/>
                    <a:pt x="5288" y="2454"/>
                    <a:pt x="5063" y="2454"/>
                  </a:cubicBezTo>
                  <a:cubicBezTo>
                    <a:pt x="4909" y="2454"/>
                    <a:pt x="4758" y="2498"/>
                    <a:pt x="4637" y="2594"/>
                  </a:cubicBezTo>
                  <a:cubicBezTo>
                    <a:pt x="4375" y="2803"/>
                    <a:pt x="4340" y="3179"/>
                    <a:pt x="4271" y="3502"/>
                  </a:cubicBezTo>
                  <a:cubicBezTo>
                    <a:pt x="4096" y="4305"/>
                    <a:pt x="3537" y="5030"/>
                    <a:pt x="3502" y="5859"/>
                  </a:cubicBezTo>
                  <a:cubicBezTo>
                    <a:pt x="3467" y="6479"/>
                    <a:pt x="3694" y="7204"/>
                    <a:pt x="3240" y="7641"/>
                  </a:cubicBezTo>
                  <a:cubicBezTo>
                    <a:pt x="3029" y="7848"/>
                    <a:pt x="2740" y="7914"/>
                    <a:pt x="2432" y="7914"/>
                  </a:cubicBezTo>
                  <a:cubicBezTo>
                    <a:pt x="2155" y="7914"/>
                    <a:pt x="1863" y="7860"/>
                    <a:pt x="1599" y="7807"/>
                  </a:cubicBezTo>
                  <a:cubicBezTo>
                    <a:pt x="1386" y="7761"/>
                    <a:pt x="1153" y="7727"/>
                    <a:pt x="928" y="7727"/>
                  </a:cubicBezTo>
                  <a:cubicBezTo>
                    <a:pt x="554" y="7727"/>
                    <a:pt x="203" y="7820"/>
                    <a:pt x="1" y="8103"/>
                  </a:cubicBezTo>
                  <a:cubicBezTo>
                    <a:pt x="3197" y="8776"/>
                    <a:pt x="6392" y="9492"/>
                    <a:pt x="9413" y="10705"/>
                  </a:cubicBezTo>
                  <a:cubicBezTo>
                    <a:pt x="11308" y="11465"/>
                    <a:pt x="13133" y="12434"/>
                    <a:pt x="14740" y="13657"/>
                  </a:cubicBezTo>
                  <a:lnTo>
                    <a:pt x="36900" y="13657"/>
                  </a:lnTo>
                  <a:cubicBezTo>
                    <a:pt x="36935" y="13255"/>
                    <a:pt x="37171" y="12880"/>
                    <a:pt x="37477" y="12591"/>
                  </a:cubicBezTo>
                  <a:cubicBezTo>
                    <a:pt x="37599" y="12487"/>
                    <a:pt x="37739" y="12373"/>
                    <a:pt x="37782" y="12225"/>
                  </a:cubicBezTo>
                  <a:cubicBezTo>
                    <a:pt x="37843" y="11972"/>
                    <a:pt x="37608" y="11727"/>
                    <a:pt x="37346" y="11657"/>
                  </a:cubicBezTo>
                  <a:cubicBezTo>
                    <a:pt x="37279" y="11642"/>
                    <a:pt x="37211" y="11635"/>
                    <a:pt x="37142" y="11635"/>
                  </a:cubicBezTo>
                  <a:cubicBezTo>
                    <a:pt x="36942" y="11635"/>
                    <a:pt x="36737" y="11690"/>
                    <a:pt x="36542" y="11736"/>
                  </a:cubicBezTo>
                  <a:cubicBezTo>
                    <a:pt x="34517" y="12260"/>
                    <a:pt x="32404" y="12522"/>
                    <a:pt x="30299" y="12522"/>
                  </a:cubicBezTo>
                  <a:cubicBezTo>
                    <a:pt x="29348" y="12522"/>
                    <a:pt x="28317" y="12443"/>
                    <a:pt x="27584" y="11867"/>
                  </a:cubicBezTo>
                  <a:cubicBezTo>
                    <a:pt x="27453" y="11762"/>
                    <a:pt x="27331" y="11648"/>
                    <a:pt x="27296" y="11491"/>
                  </a:cubicBezTo>
                  <a:cubicBezTo>
                    <a:pt x="27191" y="11090"/>
                    <a:pt x="27680" y="10793"/>
                    <a:pt x="28090" y="10644"/>
                  </a:cubicBezTo>
                  <a:cubicBezTo>
                    <a:pt x="30343" y="9824"/>
                    <a:pt x="32674" y="9186"/>
                    <a:pt x="35049" y="8723"/>
                  </a:cubicBezTo>
                  <a:cubicBezTo>
                    <a:pt x="34840" y="8531"/>
                    <a:pt x="34639" y="8330"/>
                    <a:pt x="34429" y="8130"/>
                  </a:cubicBezTo>
                  <a:cubicBezTo>
                    <a:pt x="35669" y="7291"/>
                    <a:pt x="37634" y="7667"/>
                    <a:pt x="38612" y="6567"/>
                  </a:cubicBezTo>
                  <a:cubicBezTo>
                    <a:pt x="38673" y="6497"/>
                    <a:pt x="38725" y="6427"/>
                    <a:pt x="38725" y="6340"/>
                  </a:cubicBezTo>
                  <a:cubicBezTo>
                    <a:pt x="38725" y="6200"/>
                    <a:pt x="38577" y="6113"/>
                    <a:pt x="38455" y="6043"/>
                  </a:cubicBezTo>
                  <a:cubicBezTo>
                    <a:pt x="37774" y="5720"/>
                    <a:pt x="37031" y="5519"/>
                    <a:pt x="36272" y="5484"/>
                  </a:cubicBezTo>
                  <a:cubicBezTo>
                    <a:pt x="35957" y="5466"/>
                    <a:pt x="35626" y="5475"/>
                    <a:pt x="35337" y="5336"/>
                  </a:cubicBezTo>
                  <a:cubicBezTo>
                    <a:pt x="35058" y="5196"/>
                    <a:pt x="34857" y="4838"/>
                    <a:pt x="35023" y="4576"/>
                  </a:cubicBezTo>
                  <a:lnTo>
                    <a:pt x="35023" y="4576"/>
                  </a:lnTo>
                  <a:cubicBezTo>
                    <a:pt x="35568" y="4600"/>
                    <a:pt x="36112" y="4611"/>
                    <a:pt x="36657" y="4611"/>
                  </a:cubicBezTo>
                  <a:cubicBezTo>
                    <a:pt x="37300" y="4611"/>
                    <a:pt x="37943" y="4595"/>
                    <a:pt x="38586" y="4567"/>
                  </a:cubicBezTo>
                  <a:cubicBezTo>
                    <a:pt x="33940" y="2856"/>
                    <a:pt x="28658" y="1258"/>
                    <a:pt x="22816"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rot="-5400000" flipH="1">
            <a:off x="7190464" y="3203746"/>
            <a:ext cx="2567022" cy="1514028"/>
          </a:xfrm>
          <a:custGeom>
            <a:avLst/>
            <a:gdLst/>
            <a:ahLst/>
            <a:cxnLst/>
            <a:rect l="l" t="t" r="r" b="b"/>
            <a:pathLst>
              <a:path w="79982" h="47177" extrusionOk="0">
                <a:moveTo>
                  <a:pt x="71847" y="1"/>
                </a:moveTo>
                <a:cubicBezTo>
                  <a:pt x="65269" y="1"/>
                  <a:pt x="60277" y="5891"/>
                  <a:pt x="57184" y="11273"/>
                </a:cubicBezTo>
                <a:cubicBezTo>
                  <a:pt x="56485" y="12416"/>
                  <a:pt x="55795" y="13700"/>
                  <a:pt x="56040" y="15010"/>
                </a:cubicBezTo>
                <a:cubicBezTo>
                  <a:pt x="54981" y="9653"/>
                  <a:pt x="50068" y="6462"/>
                  <a:pt x="45373" y="6462"/>
                </a:cubicBezTo>
                <a:cubicBezTo>
                  <a:pt x="41780" y="6462"/>
                  <a:pt x="38315" y="8332"/>
                  <a:pt x="36804" y="12530"/>
                </a:cubicBezTo>
                <a:cubicBezTo>
                  <a:pt x="35765" y="16765"/>
                  <a:pt x="36499" y="21270"/>
                  <a:pt x="36324" y="25610"/>
                </a:cubicBezTo>
                <a:cubicBezTo>
                  <a:pt x="36333" y="27618"/>
                  <a:pt x="36359" y="29696"/>
                  <a:pt x="37206" y="31521"/>
                </a:cubicBezTo>
                <a:cubicBezTo>
                  <a:pt x="35484" y="28163"/>
                  <a:pt x="32142" y="26571"/>
                  <a:pt x="28787" y="26571"/>
                </a:cubicBezTo>
                <a:cubicBezTo>
                  <a:pt x="24658" y="26571"/>
                  <a:pt x="20508" y="28982"/>
                  <a:pt x="19332" y="33477"/>
                </a:cubicBezTo>
                <a:cubicBezTo>
                  <a:pt x="17680" y="31681"/>
                  <a:pt x="15692" y="30936"/>
                  <a:pt x="13647" y="30936"/>
                </a:cubicBezTo>
                <a:cubicBezTo>
                  <a:pt x="9330" y="30936"/>
                  <a:pt x="4760" y="34260"/>
                  <a:pt x="2568" y="38035"/>
                </a:cubicBezTo>
                <a:cubicBezTo>
                  <a:pt x="1188" y="40052"/>
                  <a:pt x="1" y="42479"/>
                  <a:pt x="568" y="44863"/>
                </a:cubicBezTo>
                <a:lnTo>
                  <a:pt x="78593" y="47177"/>
                </a:lnTo>
                <a:cubicBezTo>
                  <a:pt x="79982" y="33896"/>
                  <a:pt x="79929" y="20467"/>
                  <a:pt x="78445" y="7195"/>
                </a:cubicBezTo>
                <a:cubicBezTo>
                  <a:pt x="78235" y="3938"/>
                  <a:pt x="76926" y="349"/>
                  <a:pt x="73302" y="96"/>
                </a:cubicBezTo>
                <a:cubicBezTo>
                  <a:pt x="72809" y="32"/>
                  <a:pt x="72324" y="1"/>
                  <a:pt x="71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flipH="1">
            <a:off x="-223050" y="3364141"/>
            <a:ext cx="1999500" cy="1633071"/>
          </a:xfrm>
          <a:custGeom>
            <a:avLst/>
            <a:gdLst/>
            <a:ahLst/>
            <a:cxnLst/>
            <a:rect l="l" t="t" r="r" b="b"/>
            <a:pathLst>
              <a:path w="52128" h="42575" extrusionOk="0">
                <a:moveTo>
                  <a:pt x="8016" y="0"/>
                </a:moveTo>
                <a:cubicBezTo>
                  <a:pt x="7756" y="0"/>
                  <a:pt x="7494" y="11"/>
                  <a:pt x="7230" y="34"/>
                </a:cubicBezTo>
                <a:cubicBezTo>
                  <a:pt x="4689" y="191"/>
                  <a:pt x="2314" y="1274"/>
                  <a:pt x="1" y="2339"/>
                </a:cubicBezTo>
                <a:lnTo>
                  <a:pt x="1" y="42574"/>
                </a:lnTo>
                <a:lnTo>
                  <a:pt x="52128" y="42050"/>
                </a:lnTo>
                <a:cubicBezTo>
                  <a:pt x="51700" y="39693"/>
                  <a:pt x="50670" y="37274"/>
                  <a:pt x="48627" y="36025"/>
                </a:cubicBezTo>
                <a:cubicBezTo>
                  <a:pt x="47901" y="35579"/>
                  <a:pt x="47032" y="35358"/>
                  <a:pt x="46172" y="35358"/>
                </a:cubicBezTo>
                <a:cubicBezTo>
                  <a:pt x="44607" y="35358"/>
                  <a:pt x="43071" y="36088"/>
                  <a:pt x="42480" y="37519"/>
                </a:cubicBezTo>
                <a:cubicBezTo>
                  <a:pt x="41641" y="35161"/>
                  <a:pt x="40288" y="32699"/>
                  <a:pt x="38157" y="31310"/>
                </a:cubicBezTo>
                <a:cubicBezTo>
                  <a:pt x="37066" y="31131"/>
                  <a:pt x="35880" y="31012"/>
                  <a:pt x="34691" y="31012"/>
                </a:cubicBezTo>
                <a:cubicBezTo>
                  <a:pt x="32112" y="31012"/>
                  <a:pt x="29516" y="31572"/>
                  <a:pt x="27819" y="33292"/>
                </a:cubicBezTo>
                <a:cubicBezTo>
                  <a:pt x="28343" y="27311"/>
                  <a:pt x="28457" y="20937"/>
                  <a:pt x="25462" y="15733"/>
                </a:cubicBezTo>
                <a:cubicBezTo>
                  <a:pt x="24356" y="13621"/>
                  <a:pt x="22147" y="11602"/>
                  <a:pt x="19743" y="11602"/>
                </a:cubicBezTo>
                <a:cubicBezTo>
                  <a:pt x="19185" y="11602"/>
                  <a:pt x="18616" y="11711"/>
                  <a:pt x="18049" y="11952"/>
                </a:cubicBezTo>
                <a:cubicBezTo>
                  <a:pt x="19154" y="5908"/>
                  <a:pt x="14063" y="0"/>
                  <a:pt x="8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7" name="Google Shape;17;p2"/>
          <p:cNvGrpSpPr/>
          <p:nvPr/>
        </p:nvGrpSpPr>
        <p:grpSpPr>
          <a:xfrm rot="10800000">
            <a:off x="2241926" y="2"/>
            <a:ext cx="4964937" cy="682849"/>
            <a:chOff x="2335350" y="5071800"/>
            <a:chExt cx="2946900" cy="405300"/>
          </a:xfrm>
        </p:grpSpPr>
        <p:sp>
          <p:nvSpPr>
            <p:cNvPr id="18" name="Google Shape;18;p2"/>
            <p:cNvSpPr/>
            <p:nvPr/>
          </p:nvSpPr>
          <p:spPr>
            <a:xfrm>
              <a:off x="3086025" y="5071800"/>
              <a:ext cx="1323725" cy="405300"/>
            </a:xfrm>
            <a:custGeom>
              <a:avLst/>
              <a:gdLst/>
              <a:ahLst/>
              <a:cxnLst/>
              <a:rect l="l" t="t" r="r" b="b"/>
              <a:pathLst>
                <a:path w="52949" h="16212" extrusionOk="0">
                  <a:moveTo>
                    <a:pt x="28924" y="1"/>
                  </a:moveTo>
                  <a:cubicBezTo>
                    <a:pt x="27728" y="1"/>
                    <a:pt x="26519" y="19"/>
                    <a:pt x="25296" y="58"/>
                  </a:cubicBezTo>
                  <a:cubicBezTo>
                    <a:pt x="18599" y="259"/>
                    <a:pt x="12365" y="1036"/>
                    <a:pt x="6637" y="2171"/>
                  </a:cubicBezTo>
                  <a:cubicBezTo>
                    <a:pt x="6061" y="2826"/>
                    <a:pt x="5484" y="3490"/>
                    <a:pt x="4899" y="4153"/>
                  </a:cubicBezTo>
                  <a:cubicBezTo>
                    <a:pt x="5074" y="4255"/>
                    <a:pt x="5278" y="4308"/>
                    <a:pt x="5483" y="4308"/>
                  </a:cubicBezTo>
                  <a:cubicBezTo>
                    <a:pt x="5524" y="4308"/>
                    <a:pt x="5565" y="4306"/>
                    <a:pt x="5606" y="4302"/>
                  </a:cubicBezTo>
                  <a:lnTo>
                    <a:pt x="5606" y="4302"/>
                  </a:lnTo>
                  <a:cubicBezTo>
                    <a:pt x="5406" y="5000"/>
                    <a:pt x="4751" y="5472"/>
                    <a:pt x="4131" y="5900"/>
                  </a:cubicBezTo>
                  <a:cubicBezTo>
                    <a:pt x="2839" y="6782"/>
                    <a:pt x="1546" y="7663"/>
                    <a:pt x="245" y="8545"/>
                  </a:cubicBezTo>
                  <a:cubicBezTo>
                    <a:pt x="132" y="8624"/>
                    <a:pt x="1" y="8729"/>
                    <a:pt x="1" y="8868"/>
                  </a:cubicBezTo>
                  <a:cubicBezTo>
                    <a:pt x="1" y="8999"/>
                    <a:pt x="132" y="9104"/>
                    <a:pt x="263" y="9157"/>
                  </a:cubicBezTo>
                  <a:cubicBezTo>
                    <a:pt x="354" y="9193"/>
                    <a:pt x="452" y="9210"/>
                    <a:pt x="551" y="9210"/>
                  </a:cubicBezTo>
                  <a:cubicBezTo>
                    <a:pt x="802" y="9210"/>
                    <a:pt x="1055" y="9099"/>
                    <a:pt x="1214" y="8916"/>
                  </a:cubicBezTo>
                  <a:lnTo>
                    <a:pt x="1214" y="8916"/>
                  </a:lnTo>
                  <a:cubicBezTo>
                    <a:pt x="978" y="9262"/>
                    <a:pt x="763" y="9620"/>
                    <a:pt x="568" y="9986"/>
                  </a:cubicBezTo>
                  <a:cubicBezTo>
                    <a:pt x="490" y="10143"/>
                    <a:pt x="411" y="10327"/>
                    <a:pt x="490" y="10493"/>
                  </a:cubicBezTo>
                  <a:cubicBezTo>
                    <a:pt x="551" y="10624"/>
                    <a:pt x="699" y="10702"/>
                    <a:pt x="839" y="10772"/>
                  </a:cubicBezTo>
                  <a:cubicBezTo>
                    <a:pt x="1904" y="11331"/>
                    <a:pt x="2795" y="12186"/>
                    <a:pt x="3380" y="13199"/>
                  </a:cubicBezTo>
                  <a:cubicBezTo>
                    <a:pt x="3459" y="13339"/>
                    <a:pt x="3546" y="13496"/>
                    <a:pt x="3694" y="13566"/>
                  </a:cubicBezTo>
                  <a:cubicBezTo>
                    <a:pt x="3741" y="13585"/>
                    <a:pt x="3789" y="13594"/>
                    <a:pt x="3837" y="13594"/>
                  </a:cubicBezTo>
                  <a:cubicBezTo>
                    <a:pt x="4072" y="13594"/>
                    <a:pt x="4298" y="13379"/>
                    <a:pt x="4349" y="13147"/>
                  </a:cubicBezTo>
                  <a:cubicBezTo>
                    <a:pt x="4410" y="12876"/>
                    <a:pt x="4297" y="12588"/>
                    <a:pt x="4209" y="12317"/>
                  </a:cubicBezTo>
                  <a:cubicBezTo>
                    <a:pt x="4009" y="11680"/>
                    <a:pt x="3921" y="11008"/>
                    <a:pt x="3965" y="10335"/>
                  </a:cubicBezTo>
                  <a:cubicBezTo>
                    <a:pt x="3982" y="10073"/>
                    <a:pt x="4026" y="9794"/>
                    <a:pt x="4201" y="9593"/>
                  </a:cubicBezTo>
                  <a:cubicBezTo>
                    <a:pt x="4381" y="9379"/>
                    <a:pt x="4666" y="9289"/>
                    <a:pt x="4958" y="9289"/>
                  </a:cubicBezTo>
                  <a:cubicBezTo>
                    <a:pt x="5119" y="9289"/>
                    <a:pt x="5283" y="9316"/>
                    <a:pt x="5432" y="9366"/>
                  </a:cubicBezTo>
                  <a:cubicBezTo>
                    <a:pt x="5851" y="9506"/>
                    <a:pt x="6191" y="9785"/>
                    <a:pt x="6567" y="10012"/>
                  </a:cubicBezTo>
                  <a:cubicBezTo>
                    <a:pt x="7591" y="10647"/>
                    <a:pt x="8827" y="10912"/>
                    <a:pt x="10047" y="10912"/>
                  </a:cubicBezTo>
                  <a:cubicBezTo>
                    <a:pt x="10086" y="10912"/>
                    <a:pt x="10125" y="10912"/>
                    <a:pt x="10164" y="10912"/>
                  </a:cubicBezTo>
                  <a:cubicBezTo>
                    <a:pt x="11422" y="10894"/>
                    <a:pt x="12662" y="10615"/>
                    <a:pt x="13858" y="10248"/>
                  </a:cubicBezTo>
                  <a:cubicBezTo>
                    <a:pt x="15007" y="9891"/>
                    <a:pt x="16186" y="9452"/>
                    <a:pt x="17370" y="9452"/>
                  </a:cubicBezTo>
                  <a:cubicBezTo>
                    <a:pt x="17634" y="9452"/>
                    <a:pt x="17898" y="9474"/>
                    <a:pt x="18162" y="9523"/>
                  </a:cubicBezTo>
                  <a:cubicBezTo>
                    <a:pt x="18747" y="9628"/>
                    <a:pt x="19385" y="9969"/>
                    <a:pt x="19472" y="10527"/>
                  </a:cubicBezTo>
                  <a:cubicBezTo>
                    <a:pt x="19516" y="10789"/>
                    <a:pt x="19429" y="11051"/>
                    <a:pt x="19298" y="11278"/>
                  </a:cubicBezTo>
                  <a:cubicBezTo>
                    <a:pt x="18809" y="12125"/>
                    <a:pt x="17726" y="12475"/>
                    <a:pt x="16940" y="13103"/>
                  </a:cubicBezTo>
                  <a:cubicBezTo>
                    <a:pt x="15962" y="13872"/>
                    <a:pt x="15491" y="14998"/>
                    <a:pt x="15272" y="16212"/>
                  </a:cubicBezTo>
                  <a:lnTo>
                    <a:pt x="44872" y="16212"/>
                  </a:lnTo>
                  <a:cubicBezTo>
                    <a:pt x="43266" y="14989"/>
                    <a:pt x="41441" y="14020"/>
                    <a:pt x="39546" y="13260"/>
                  </a:cubicBezTo>
                  <a:cubicBezTo>
                    <a:pt x="36534" y="12047"/>
                    <a:pt x="33329" y="11331"/>
                    <a:pt x="30133" y="10658"/>
                  </a:cubicBezTo>
                  <a:cubicBezTo>
                    <a:pt x="30335" y="10375"/>
                    <a:pt x="30687" y="10282"/>
                    <a:pt x="31060" y="10282"/>
                  </a:cubicBezTo>
                  <a:cubicBezTo>
                    <a:pt x="31285" y="10282"/>
                    <a:pt x="31518" y="10316"/>
                    <a:pt x="31731" y="10362"/>
                  </a:cubicBezTo>
                  <a:cubicBezTo>
                    <a:pt x="31996" y="10415"/>
                    <a:pt x="32288" y="10469"/>
                    <a:pt x="32565" y="10469"/>
                  </a:cubicBezTo>
                  <a:cubicBezTo>
                    <a:pt x="32872" y="10469"/>
                    <a:pt x="33161" y="10403"/>
                    <a:pt x="33373" y="10196"/>
                  </a:cubicBezTo>
                  <a:cubicBezTo>
                    <a:pt x="33827" y="9759"/>
                    <a:pt x="33600" y="9034"/>
                    <a:pt x="33635" y="8414"/>
                  </a:cubicBezTo>
                  <a:cubicBezTo>
                    <a:pt x="33670" y="7585"/>
                    <a:pt x="34228" y="6860"/>
                    <a:pt x="34403" y="6057"/>
                  </a:cubicBezTo>
                  <a:cubicBezTo>
                    <a:pt x="34482" y="5725"/>
                    <a:pt x="34508" y="5358"/>
                    <a:pt x="34779" y="5149"/>
                  </a:cubicBezTo>
                  <a:cubicBezTo>
                    <a:pt x="34896" y="5053"/>
                    <a:pt x="35045" y="5009"/>
                    <a:pt x="35198" y="5009"/>
                  </a:cubicBezTo>
                  <a:cubicBezTo>
                    <a:pt x="35422" y="5009"/>
                    <a:pt x="35654" y="5102"/>
                    <a:pt x="35809" y="5262"/>
                  </a:cubicBezTo>
                  <a:cubicBezTo>
                    <a:pt x="36062" y="5524"/>
                    <a:pt x="36132" y="5926"/>
                    <a:pt x="36071" y="6284"/>
                  </a:cubicBezTo>
                  <a:cubicBezTo>
                    <a:pt x="36053" y="6424"/>
                    <a:pt x="36018" y="6581"/>
                    <a:pt x="36106" y="6686"/>
                  </a:cubicBezTo>
                  <a:cubicBezTo>
                    <a:pt x="36159" y="6753"/>
                    <a:pt x="36225" y="6781"/>
                    <a:pt x="36297" y="6781"/>
                  </a:cubicBezTo>
                  <a:cubicBezTo>
                    <a:pt x="36497" y="6781"/>
                    <a:pt x="36742" y="6566"/>
                    <a:pt x="36883" y="6380"/>
                  </a:cubicBezTo>
                  <a:cubicBezTo>
                    <a:pt x="37497" y="5542"/>
                    <a:pt x="38572" y="5038"/>
                    <a:pt x="39642" y="5038"/>
                  </a:cubicBezTo>
                  <a:cubicBezTo>
                    <a:pt x="39865" y="5038"/>
                    <a:pt x="40088" y="5060"/>
                    <a:pt x="40306" y="5105"/>
                  </a:cubicBezTo>
                  <a:cubicBezTo>
                    <a:pt x="40526" y="5145"/>
                    <a:pt x="40747" y="5212"/>
                    <a:pt x="40974" y="5212"/>
                  </a:cubicBezTo>
                  <a:cubicBezTo>
                    <a:pt x="40999" y="5212"/>
                    <a:pt x="41023" y="5212"/>
                    <a:pt x="41048" y="5210"/>
                  </a:cubicBezTo>
                  <a:cubicBezTo>
                    <a:pt x="41624" y="5175"/>
                    <a:pt x="42069" y="4660"/>
                    <a:pt x="42646" y="4599"/>
                  </a:cubicBezTo>
                  <a:cubicBezTo>
                    <a:pt x="42682" y="4595"/>
                    <a:pt x="42718" y="4593"/>
                    <a:pt x="42754" y="4593"/>
                  </a:cubicBezTo>
                  <a:cubicBezTo>
                    <a:pt x="43228" y="4593"/>
                    <a:pt x="43665" y="4905"/>
                    <a:pt x="43982" y="5262"/>
                  </a:cubicBezTo>
                  <a:cubicBezTo>
                    <a:pt x="44322" y="5638"/>
                    <a:pt x="44584" y="6083"/>
                    <a:pt x="44995" y="6397"/>
                  </a:cubicBezTo>
                  <a:cubicBezTo>
                    <a:pt x="45333" y="6654"/>
                    <a:pt x="45758" y="6774"/>
                    <a:pt x="46188" y="6774"/>
                  </a:cubicBezTo>
                  <a:cubicBezTo>
                    <a:pt x="46956" y="6774"/>
                    <a:pt x="47741" y="6391"/>
                    <a:pt x="48077" y="5725"/>
                  </a:cubicBezTo>
                  <a:cubicBezTo>
                    <a:pt x="48306" y="6189"/>
                    <a:pt x="48836" y="6408"/>
                    <a:pt x="49385" y="6408"/>
                  </a:cubicBezTo>
                  <a:cubicBezTo>
                    <a:pt x="49713" y="6408"/>
                    <a:pt x="50048" y="6329"/>
                    <a:pt x="50329" y="6179"/>
                  </a:cubicBezTo>
                  <a:cubicBezTo>
                    <a:pt x="51080" y="5769"/>
                    <a:pt x="51526" y="5018"/>
                    <a:pt x="51945" y="4293"/>
                  </a:cubicBezTo>
                  <a:cubicBezTo>
                    <a:pt x="52277" y="3717"/>
                    <a:pt x="52617" y="3141"/>
                    <a:pt x="52949" y="2555"/>
                  </a:cubicBezTo>
                  <a:cubicBezTo>
                    <a:pt x="45749" y="1011"/>
                    <a:pt x="37697" y="1"/>
                    <a:pt x="28924"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516525" y="5183050"/>
              <a:ext cx="509275" cy="245525"/>
            </a:xfrm>
            <a:custGeom>
              <a:avLst/>
              <a:gdLst/>
              <a:ahLst/>
              <a:cxnLst/>
              <a:rect l="l" t="t" r="r" b="b"/>
              <a:pathLst>
                <a:path w="20371" h="9821" extrusionOk="0">
                  <a:moveTo>
                    <a:pt x="19969" y="0"/>
                  </a:moveTo>
                  <a:cubicBezTo>
                    <a:pt x="11901" y="2314"/>
                    <a:pt x="5169" y="5187"/>
                    <a:pt x="0" y="7789"/>
                  </a:cubicBezTo>
                  <a:cubicBezTo>
                    <a:pt x="349" y="8129"/>
                    <a:pt x="734" y="8452"/>
                    <a:pt x="1161" y="8697"/>
                  </a:cubicBezTo>
                  <a:cubicBezTo>
                    <a:pt x="1775" y="9038"/>
                    <a:pt x="2488" y="9211"/>
                    <a:pt x="3201" y="9211"/>
                  </a:cubicBezTo>
                  <a:cubicBezTo>
                    <a:pt x="3857" y="9211"/>
                    <a:pt x="4513" y="9064"/>
                    <a:pt x="5091" y="8767"/>
                  </a:cubicBezTo>
                  <a:cubicBezTo>
                    <a:pt x="5553" y="8522"/>
                    <a:pt x="5964" y="8199"/>
                    <a:pt x="6453" y="8007"/>
                  </a:cubicBezTo>
                  <a:cubicBezTo>
                    <a:pt x="6814" y="7869"/>
                    <a:pt x="7196" y="7810"/>
                    <a:pt x="7583" y="7810"/>
                  </a:cubicBezTo>
                  <a:cubicBezTo>
                    <a:pt x="8177" y="7810"/>
                    <a:pt x="8782" y="7949"/>
                    <a:pt x="9343" y="8156"/>
                  </a:cubicBezTo>
                  <a:cubicBezTo>
                    <a:pt x="10260" y="8487"/>
                    <a:pt x="11107" y="8985"/>
                    <a:pt x="12032" y="9308"/>
                  </a:cubicBezTo>
                  <a:cubicBezTo>
                    <a:pt x="13154" y="9696"/>
                    <a:pt x="14347" y="9820"/>
                    <a:pt x="15541" y="9820"/>
                  </a:cubicBezTo>
                  <a:cubicBezTo>
                    <a:pt x="15853" y="9820"/>
                    <a:pt x="16166" y="9812"/>
                    <a:pt x="16477" y="9797"/>
                  </a:cubicBezTo>
                  <a:cubicBezTo>
                    <a:pt x="16826" y="9788"/>
                    <a:pt x="17184" y="9753"/>
                    <a:pt x="17472" y="9570"/>
                  </a:cubicBezTo>
                  <a:cubicBezTo>
                    <a:pt x="17751" y="9378"/>
                    <a:pt x="17900" y="8976"/>
                    <a:pt x="17690" y="8714"/>
                  </a:cubicBezTo>
                  <a:cubicBezTo>
                    <a:pt x="17455" y="8418"/>
                    <a:pt x="16878" y="8426"/>
                    <a:pt x="16782" y="8068"/>
                  </a:cubicBezTo>
                  <a:cubicBezTo>
                    <a:pt x="16747" y="7946"/>
                    <a:pt x="16782" y="7815"/>
                    <a:pt x="16730" y="7702"/>
                  </a:cubicBezTo>
                  <a:cubicBezTo>
                    <a:pt x="16651" y="7518"/>
                    <a:pt x="16389" y="7483"/>
                    <a:pt x="16171" y="7457"/>
                  </a:cubicBezTo>
                  <a:cubicBezTo>
                    <a:pt x="15324" y="7378"/>
                    <a:pt x="14486" y="7047"/>
                    <a:pt x="13883" y="6470"/>
                  </a:cubicBezTo>
                  <a:cubicBezTo>
                    <a:pt x="13604" y="6208"/>
                    <a:pt x="13368" y="5833"/>
                    <a:pt x="13473" y="5466"/>
                  </a:cubicBezTo>
                  <a:cubicBezTo>
                    <a:pt x="13613" y="5012"/>
                    <a:pt x="14198" y="4855"/>
                    <a:pt x="14687" y="4768"/>
                  </a:cubicBezTo>
                  <a:lnTo>
                    <a:pt x="17865" y="4200"/>
                  </a:lnTo>
                  <a:cubicBezTo>
                    <a:pt x="18686" y="4060"/>
                    <a:pt x="19664" y="3764"/>
                    <a:pt x="19830" y="2995"/>
                  </a:cubicBezTo>
                  <a:lnTo>
                    <a:pt x="19830" y="2995"/>
                  </a:lnTo>
                  <a:cubicBezTo>
                    <a:pt x="19797" y="3004"/>
                    <a:pt x="19764" y="3009"/>
                    <a:pt x="19732" y="3009"/>
                  </a:cubicBezTo>
                  <a:cubicBezTo>
                    <a:pt x="19489" y="3009"/>
                    <a:pt x="19270" y="2762"/>
                    <a:pt x="19262" y="2515"/>
                  </a:cubicBezTo>
                  <a:cubicBezTo>
                    <a:pt x="19262" y="2244"/>
                    <a:pt x="19437" y="1991"/>
                    <a:pt x="19637" y="1790"/>
                  </a:cubicBezTo>
                  <a:cubicBezTo>
                    <a:pt x="19830" y="1589"/>
                    <a:pt x="20057" y="1397"/>
                    <a:pt x="20188" y="1153"/>
                  </a:cubicBezTo>
                  <a:cubicBezTo>
                    <a:pt x="20371" y="777"/>
                    <a:pt x="20284" y="297"/>
                    <a:pt x="19978" y="9"/>
                  </a:cubicBezTo>
                  <a:cubicBezTo>
                    <a:pt x="19978" y="0"/>
                    <a:pt x="19969" y="0"/>
                    <a:pt x="19969"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35350" y="5126075"/>
              <a:ext cx="1238575" cy="351025"/>
            </a:xfrm>
            <a:custGeom>
              <a:avLst/>
              <a:gdLst/>
              <a:ahLst/>
              <a:cxnLst/>
              <a:rect l="l" t="t" r="r" b="b"/>
              <a:pathLst>
                <a:path w="49543" h="14041" extrusionOk="0">
                  <a:moveTo>
                    <a:pt x="31329" y="6619"/>
                  </a:moveTo>
                  <a:cubicBezTo>
                    <a:pt x="31299" y="6661"/>
                    <a:pt x="31270" y="6703"/>
                    <a:pt x="31241" y="6745"/>
                  </a:cubicBezTo>
                  <a:lnTo>
                    <a:pt x="31241" y="6745"/>
                  </a:lnTo>
                  <a:cubicBezTo>
                    <a:pt x="31275" y="6706"/>
                    <a:pt x="31305" y="6664"/>
                    <a:pt x="31329" y="6619"/>
                  </a:cubicBezTo>
                  <a:close/>
                  <a:moveTo>
                    <a:pt x="36664" y="0"/>
                  </a:moveTo>
                  <a:lnTo>
                    <a:pt x="36664" y="0"/>
                  </a:lnTo>
                  <a:cubicBezTo>
                    <a:pt x="33346" y="655"/>
                    <a:pt x="30185" y="1424"/>
                    <a:pt x="27216" y="2279"/>
                  </a:cubicBezTo>
                  <a:cubicBezTo>
                    <a:pt x="27216" y="2279"/>
                    <a:pt x="27225" y="2279"/>
                    <a:pt x="27225" y="2288"/>
                  </a:cubicBezTo>
                  <a:cubicBezTo>
                    <a:pt x="27531" y="2576"/>
                    <a:pt x="27618" y="3056"/>
                    <a:pt x="27435" y="3432"/>
                  </a:cubicBezTo>
                  <a:cubicBezTo>
                    <a:pt x="27304" y="3676"/>
                    <a:pt x="27077" y="3868"/>
                    <a:pt x="26884" y="4069"/>
                  </a:cubicBezTo>
                  <a:cubicBezTo>
                    <a:pt x="26684" y="4270"/>
                    <a:pt x="26509" y="4523"/>
                    <a:pt x="26509" y="4794"/>
                  </a:cubicBezTo>
                  <a:cubicBezTo>
                    <a:pt x="26517" y="5041"/>
                    <a:pt x="26736" y="5288"/>
                    <a:pt x="26979" y="5288"/>
                  </a:cubicBezTo>
                  <a:cubicBezTo>
                    <a:pt x="27011" y="5288"/>
                    <a:pt x="27044" y="5283"/>
                    <a:pt x="27077" y="5274"/>
                  </a:cubicBezTo>
                  <a:lnTo>
                    <a:pt x="27077" y="5274"/>
                  </a:lnTo>
                  <a:cubicBezTo>
                    <a:pt x="26911" y="6043"/>
                    <a:pt x="25933" y="6339"/>
                    <a:pt x="25112" y="6479"/>
                  </a:cubicBezTo>
                  <a:lnTo>
                    <a:pt x="21934" y="7047"/>
                  </a:lnTo>
                  <a:cubicBezTo>
                    <a:pt x="21445" y="7134"/>
                    <a:pt x="20860" y="7291"/>
                    <a:pt x="20720" y="7745"/>
                  </a:cubicBezTo>
                  <a:cubicBezTo>
                    <a:pt x="20615" y="8112"/>
                    <a:pt x="20851" y="8487"/>
                    <a:pt x="21130" y="8749"/>
                  </a:cubicBezTo>
                  <a:cubicBezTo>
                    <a:pt x="21733" y="9326"/>
                    <a:pt x="22571" y="9657"/>
                    <a:pt x="23418" y="9736"/>
                  </a:cubicBezTo>
                  <a:cubicBezTo>
                    <a:pt x="23636" y="9762"/>
                    <a:pt x="23898" y="9797"/>
                    <a:pt x="23977" y="9981"/>
                  </a:cubicBezTo>
                  <a:cubicBezTo>
                    <a:pt x="24029" y="10094"/>
                    <a:pt x="23994" y="10225"/>
                    <a:pt x="24029" y="10347"/>
                  </a:cubicBezTo>
                  <a:cubicBezTo>
                    <a:pt x="24125" y="10705"/>
                    <a:pt x="24702" y="10697"/>
                    <a:pt x="24937" y="10993"/>
                  </a:cubicBezTo>
                  <a:cubicBezTo>
                    <a:pt x="25147" y="11255"/>
                    <a:pt x="24998" y="11657"/>
                    <a:pt x="24719" y="11849"/>
                  </a:cubicBezTo>
                  <a:cubicBezTo>
                    <a:pt x="24431" y="12032"/>
                    <a:pt x="24073" y="12067"/>
                    <a:pt x="23724" y="12076"/>
                  </a:cubicBezTo>
                  <a:cubicBezTo>
                    <a:pt x="23413" y="12091"/>
                    <a:pt x="23100" y="12099"/>
                    <a:pt x="22788" y="12099"/>
                  </a:cubicBezTo>
                  <a:cubicBezTo>
                    <a:pt x="21594" y="12099"/>
                    <a:pt x="20401" y="11975"/>
                    <a:pt x="19279" y="11587"/>
                  </a:cubicBezTo>
                  <a:cubicBezTo>
                    <a:pt x="18354" y="11264"/>
                    <a:pt x="17507" y="10766"/>
                    <a:pt x="16581" y="10435"/>
                  </a:cubicBezTo>
                  <a:cubicBezTo>
                    <a:pt x="16025" y="10228"/>
                    <a:pt x="15420" y="10086"/>
                    <a:pt x="14826" y="10086"/>
                  </a:cubicBezTo>
                  <a:cubicBezTo>
                    <a:pt x="14441" y="10086"/>
                    <a:pt x="14060" y="10145"/>
                    <a:pt x="13700" y="10286"/>
                  </a:cubicBezTo>
                  <a:cubicBezTo>
                    <a:pt x="13211" y="10478"/>
                    <a:pt x="12800" y="10801"/>
                    <a:pt x="12338" y="11046"/>
                  </a:cubicBezTo>
                  <a:cubicBezTo>
                    <a:pt x="11760" y="11343"/>
                    <a:pt x="11104" y="11490"/>
                    <a:pt x="10448" y="11490"/>
                  </a:cubicBezTo>
                  <a:cubicBezTo>
                    <a:pt x="9735" y="11490"/>
                    <a:pt x="9022" y="11317"/>
                    <a:pt x="8408" y="10976"/>
                  </a:cubicBezTo>
                  <a:cubicBezTo>
                    <a:pt x="7981" y="10731"/>
                    <a:pt x="7596" y="10408"/>
                    <a:pt x="7247" y="10068"/>
                  </a:cubicBezTo>
                  <a:cubicBezTo>
                    <a:pt x="4322" y="11535"/>
                    <a:pt x="1895" y="12906"/>
                    <a:pt x="0" y="14041"/>
                  </a:cubicBezTo>
                  <a:lnTo>
                    <a:pt x="45299" y="14041"/>
                  </a:lnTo>
                  <a:cubicBezTo>
                    <a:pt x="45518" y="12827"/>
                    <a:pt x="45989" y="11701"/>
                    <a:pt x="46967" y="10932"/>
                  </a:cubicBezTo>
                  <a:cubicBezTo>
                    <a:pt x="47753" y="10304"/>
                    <a:pt x="48836" y="9954"/>
                    <a:pt x="49325" y="9107"/>
                  </a:cubicBezTo>
                  <a:cubicBezTo>
                    <a:pt x="49456" y="8880"/>
                    <a:pt x="49543" y="8618"/>
                    <a:pt x="49499" y="8356"/>
                  </a:cubicBezTo>
                  <a:cubicBezTo>
                    <a:pt x="49412" y="7798"/>
                    <a:pt x="48774" y="7457"/>
                    <a:pt x="48189" y="7352"/>
                  </a:cubicBezTo>
                  <a:cubicBezTo>
                    <a:pt x="47925" y="7303"/>
                    <a:pt x="47661" y="7281"/>
                    <a:pt x="47397" y="7281"/>
                  </a:cubicBezTo>
                  <a:cubicBezTo>
                    <a:pt x="46213" y="7281"/>
                    <a:pt x="45034" y="7720"/>
                    <a:pt x="43885" y="8077"/>
                  </a:cubicBezTo>
                  <a:cubicBezTo>
                    <a:pt x="42689" y="8444"/>
                    <a:pt x="41449" y="8723"/>
                    <a:pt x="40191" y="8741"/>
                  </a:cubicBezTo>
                  <a:cubicBezTo>
                    <a:pt x="40152" y="8741"/>
                    <a:pt x="40113" y="8741"/>
                    <a:pt x="40074" y="8741"/>
                  </a:cubicBezTo>
                  <a:cubicBezTo>
                    <a:pt x="38854" y="8741"/>
                    <a:pt x="37618" y="8476"/>
                    <a:pt x="36594" y="7841"/>
                  </a:cubicBezTo>
                  <a:cubicBezTo>
                    <a:pt x="36218" y="7614"/>
                    <a:pt x="35878" y="7335"/>
                    <a:pt x="35459" y="7195"/>
                  </a:cubicBezTo>
                  <a:cubicBezTo>
                    <a:pt x="35310" y="7145"/>
                    <a:pt x="35146" y="7118"/>
                    <a:pt x="34985" y="7118"/>
                  </a:cubicBezTo>
                  <a:cubicBezTo>
                    <a:pt x="34693" y="7118"/>
                    <a:pt x="34408" y="7208"/>
                    <a:pt x="34228" y="7422"/>
                  </a:cubicBezTo>
                  <a:cubicBezTo>
                    <a:pt x="34053" y="7623"/>
                    <a:pt x="34009" y="7902"/>
                    <a:pt x="33992" y="8164"/>
                  </a:cubicBezTo>
                  <a:cubicBezTo>
                    <a:pt x="33948" y="8837"/>
                    <a:pt x="34036" y="9509"/>
                    <a:pt x="34236" y="10146"/>
                  </a:cubicBezTo>
                  <a:cubicBezTo>
                    <a:pt x="34324" y="10417"/>
                    <a:pt x="34437" y="10705"/>
                    <a:pt x="34376" y="10976"/>
                  </a:cubicBezTo>
                  <a:cubicBezTo>
                    <a:pt x="34325" y="11208"/>
                    <a:pt x="34099" y="11423"/>
                    <a:pt x="33864" y="11423"/>
                  </a:cubicBezTo>
                  <a:cubicBezTo>
                    <a:pt x="33816" y="11423"/>
                    <a:pt x="33768" y="11414"/>
                    <a:pt x="33721" y="11395"/>
                  </a:cubicBezTo>
                  <a:cubicBezTo>
                    <a:pt x="33573" y="11325"/>
                    <a:pt x="33486" y="11168"/>
                    <a:pt x="33407" y="11028"/>
                  </a:cubicBezTo>
                  <a:cubicBezTo>
                    <a:pt x="32822" y="10015"/>
                    <a:pt x="31931" y="9160"/>
                    <a:pt x="30866" y="8601"/>
                  </a:cubicBezTo>
                  <a:cubicBezTo>
                    <a:pt x="30726" y="8531"/>
                    <a:pt x="30569" y="8453"/>
                    <a:pt x="30508" y="8322"/>
                  </a:cubicBezTo>
                  <a:cubicBezTo>
                    <a:pt x="30438" y="8156"/>
                    <a:pt x="30517" y="7972"/>
                    <a:pt x="30595" y="7815"/>
                  </a:cubicBezTo>
                  <a:cubicBezTo>
                    <a:pt x="30790" y="7449"/>
                    <a:pt x="31005" y="7091"/>
                    <a:pt x="31241" y="6745"/>
                  </a:cubicBezTo>
                  <a:lnTo>
                    <a:pt x="31241" y="6745"/>
                  </a:lnTo>
                  <a:cubicBezTo>
                    <a:pt x="31082" y="6928"/>
                    <a:pt x="30829" y="7039"/>
                    <a:pt x="30578" y="7039"/>
                  </a:cubicBezTo>
                  <a:cubicBezTo>
                    <a:pt x="30479" y="7039"/>
                    <a:pt x="30381" y="7022"/>
                    <a:pt x="30290" y="6986"/>
                  </a:cubicBezTo>
                  <a:cubicBezTo>
                    <a:pt x="30159" y="6933"/>
                    <a:pt x="30028" y="6828"/>
                    <a:pt x="30028" y="6697"/>
                  </a:cubicBezTo>
                  <a:cubicBezTo>
                    <a:pt x="30028" y="6558"/>
                    <a:pt x="30159" y="6453"/>
                    <a:pt x="30272" y="6374"/>
                  </a:cubicBezTo>
                  <a:cubicBezTo>
                    <a:pt x="31573" y="5492"/>
                    <a:pt x="32866" y="4611"/>
                    <a:pt x="34158" y="3729"/>
                  </a:cubicBezTo>
                  <a:cubicBezTo>
                    <a:pt x="34769" y="3301"/>
                    <a:pt x="35433" y="2829"/>
                    <a:pt x="35633" y="2131"/>
                  </a:cubicBezTo>
                  <a:lnTo>
                    <a:pt x="35633" y="2131"/>
                  </a:lnTo>
                  <a:cubicBezTo>
                    <a:pt x="35592" y="2135"/>
                    <a:pt x="35551" y="2137"/>
                    <a:pt x="35510" y="2137"/>
                  </a:cubicBezTo>
                  <a:cubicBezTo>
                    <a:pt x="35305" y="2137"/>
                    <a:pt x="35101" y="2084"/>
                    <a:pt x="34926" y="1982"/>
                  </a:cubicBezTo>
                  <a:cubicBezTo>
                    <a:pt x="35511" y="1319"/>
                    <a:pt x="36088" y="655"/>
                    <a:pt x="366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519100" y="5249850"/>
              <a:ext cx="763150" cy="227250"/>
            </a:xfrm>
            <a:custGeom>
              <a:avLst/>
              <a:gdLst/>
              <a:ahLst/>
              <a:cxnLst/>
              <a:rect l="l" t="t" r="r" b="b"/>
              <a:pathLst>
                <a:path w="30526" h="9090" extrusionOk="0">
                  <a:moveTo>
                    <a:pt x="11395" y="0"/>
                  </a:moveTo>
                  <a:cubicBezTo>
                    <a:pt x="10774" y="28"/>
                    <a:pt x="10154" y="41"/>
                    <a:pt x="9533" y="41"/>
                  </a:cubicBezTo>
                  <a:cubicBezTo>
                    <a:pt x="8966" y="41"/>
                    <a:pt x="8399" y="30"/>
                    <a:pt x="7833" y="9"/>
                  </a:cubicBezTo>
                  <a:lnTo>
                    <a:pt x="7833" y="9"/>
                  </a:lnTo>
                  <a:cubicBezTo>
                    <a:pt x="7667" y="271"/>
                    <a:pt x="7868" y="629"/>
                    <a:pt x="8147" y="769"/>
                  </a:cubicBezTo>
                  <a:cubicBezTo>
                    <a:pt x="8435" y="908"/>
                    <a:pt x="8767" y="899"/>
                    <a:pt x="9081" y="917"/>
                  </a:cubicBezTo>
                  <a:cubicBezTo>
                    <a:pt x="9841" y="952"/>
                    <a:pt x="10592" y="1153"/>
                    <a:pt x="11264" y="1476"/>
                  </a:cubicBezTo>
                  <a:cubicBezTo>
                    <a:pt x="11386" y="1546"/>
                    <a:pt x="11535" y="1633"/>
                    <a:pt x="11535" y="1773"/>
                  </a:cubicBezTo>
                  <a:cubicBezTo>
                    <a:pt x="11535" y="1860"/>
                    <a:pt x="11482" y="1930"/>
                    <a:pt x="11421" y="2000"/>
                  </a:cubicBezTo>
                  <a:cubicBezTo>
                    <a:pt x="10443" y="3100"/>
                    <a:pt x="8479" y="2724"/>
                    <a:pt x="7239" y="3563"/>
                  </a:cubicBezTo>
                  <a:cubicBezTo>
                    <a:pt x="7448" y="3763"/>
                    <a:pt x="7649" y="3964"/>
                    <a:pt x="7859" y="4156"/>
                  </a:cubicBezTo>
                  <a:cubicBezTo>
                    <a:pt x="5484" y="4619"/>
                    <a:pt x="3153" y="5257"/>
                    <a:pt x="900" y="6077"/>
                  </a:cubicBezTo>
                  <a:cubicBezTo>
                    <a:pt x="489" y="6226"/>
                    <a:pt x="0" y="6523"/>
                    <a:pt x="105" y="6924"/>
                  </a:cubicBezTo>
                  <a:cubicBezTo>
                    <a:pt x="140" y="7081"/>
                    <a:pt x="262" y="7195"/>
                    <a:pt x="393" y="7300"/>
                  </a:cubicBezTo>
                  <a:cubicBezTo>
                    <a:pt x="1127" y="7876"/>
                    <a:pt x="2157" y="7955"/>
                    <a:pt x="3109" y="7955"/>
                  </a:cubicBezTo>
                  <a:cubicBezTo>
                    <a:pt x="5222" y="7955"/>
                    <a:pt x="7326" y="7693"/>
                    <a:pt x="9352" y="7169"/>
                  </a:cubicBezTo>
                  <a:cubicBezTo>
                    <a:pt x="9547" y="7123"/>
                    <a:pt x="9752" y="7068"/>
                    <a:pt x="9952" y="7068"/>
                  </a:cubicBezTo>
                  <a:cubicBezTo>
                    <a:pt x="10020" y="7068"/>
                    <a:pt x="10088" y="7075"/>
                    <a:pt x="10155" y="7090"/>
                  </a:cubicBezTo>
                  <a:cubicBezTo>
                    <a:pt x="10417" y="7160"/>
                    <a:pt x="10653" y="7405"/>
                    <a:pt x="10592" y="7658"/>
                  </a:cubicBezTo>
                  <a:cubicBezTo>
                    <a:pt x="10548" y="7806"/>
                    <a:pt x="10408" y="7920"/>
                    <a:pt x="10295" y="8024"/>
                  </a:cubicBezTo>
                  <a:cubicBezTo>
                    <a:pt x="9981" y="8313"/>
                    <a:pt x="9745" y="8688"/>
                    <a:pt x="9710" y="9090"/>
                  </a:cubicBezTo>
                  <a:lnTo>
                    <a:pt x="30526" y="9090"/>
                  </a:lnTo>
                  <a:cubicBezTo>
                    <a:pt x="26771" y="6854"/>
                    <a:pt x="20231" y="3240"/>
                    <a:pt x="11395"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839350" y="5135675"/>
              <a:ext cx="968125" cy="341425"/>
            </a:xfrm>
            <a:custGeom>
              <a:avLst/>
              <a:gdLst/>
              <a:ahLst/>
              <a:cxnLst/>
              <a:rect l="l" t="t" r="r" b="b"/>
              <a:pathLst>
                <a:path w="38725" h="13657" extrusionOk="0">
                  <a:moveTo>
                    <a:pt x="22816" y="0"/>
                  </a:moveTo>
                  <a:cubicBezTo>
                    <a:pt x="22484" y="586"/>
                    <a:pt x="22144" y="1162"/>
                    <a:pt x="21812" y="1738"/>
                  </a:cubicBezTo>
                  <a:cubicBezTo>
                    <a:pt x="21393" y="2463"/>
                    <a:pt x="20947" y="3214"/>
                    <a:pt x="20196" y="3624"/>
                  </a:cubicBezTo>
                  <a:cubicBezTo>
                    <a:pt x="19915" y="3774"/>
                    <a:pt x="19580" y="3853"/>
                    <a:pt x="19252" y="3853"/>
                  </a:cubicBezTo>
                  <a:cubicBezTo>
                    <a:pt x="18703" y="3853"/>
                    <a:pt x="18173" y="3634"/>
                    <a:pt x="17944" y="3170"/>
                  </a:cubicBezTo>
                  <a:cubicBezTo>
                    <a:pt x="17608" y="3836"/>
                    <a:pt x="16823" y="4219"/>
                    <a:pt x="16055" y="4219"/>
                  </a:cubicBezTo>
                  <a:cubicBezTo>
                    <a:pt x="15625" y="4219"/>
                    <a:pt x="15200" y="4099"/>
                    <a:pt x="14862" y="3842"/>
                  </a:cubicBezTo>
                  <a:cubicBezTo>
                    <a:pt x="14451" y="3528"/>
                    <a:pt x="14189" y="3083"/>
                    <a:pt x="13849" y="2707"/>
                  </a:cubicBezTo>
                  <a:cubicBezTo>
                    <a:pt x="13532" y="2350"/>
                    <a:pt x="13095" y="2038"/>
                    <a:pt x="12621" y="2038"/>
                  </a:cubicBezTo>
                  <a:cubicBezTo>
                    <a:pt x="12585" y="2038"/>
                    <a:pt x="12549" y="2040"/>
                    <a:pt x="12513" y="2044"/>
                  </a:cubicBezTo>
                  <a:cubicBezTo>
                    <a:pt x="11936" y="2105"/>
                    <a:pt x="11491" y="2620"/>
                    <a:pt x="10915" y="2655"/>
                  </a:cubicBezTo>
                  <a:cubicBezTo>
                    <a:pt x="10890" y="2657"/>
                    <a:pt x="10866" y="2657"/>
                    <a:pt x="10841" y="2657"/>
                  </a:cubicBezTo>
                  <a:cubicBezTo>
                    <a:pt x="10614" y="2657"/>
                    <a:pt x="10393" y="2590"/>
                    <a:pt x="10173" y="2550"/>
                  </a:cubicBezTo>
                  <a:cubicBezTo>
                    <a:pt x="9955" y="2505"/>
                    <a:pt x="9732" y="2483"/>
                    <a:pt x="9509" y="2483"/>
                  </a:cubicBezTo>
                  <a:cubicBezTo>
                    <a:pt x="8439" y="2483"/>
                    <a:pt x="7364" y="2987"/>
                    <a:pt x="6750" y="3825"/>
                  </a:cubicBezTo>
                  <a:cubicBezTo>
                    <a:pt x="6609" y="4011"/>
                    <a:pt x="6364" y="4226"/>
                    <a:pt x="6164" y="4226"/>
                  </a:cubicBezTo>
                  <a:cubicBezTo>
                    <a:pt x="6092" y="4226"/>
                    <a:pt x="6026" y="4198"/>
                    <a:pt x="5973" y="4131"/>
                  </a:cubicBezTo>
                  <a:cubicBezTo>
                    <a:pt x="5885" y="4026"/>
                    <a:pt x="5920" y="3869"/>
                    <a:pt x="5938" y="3729"/>
                  </a:cubicBezTo>
                  <a:cubicBezTo>
                    <a:pt x="5999" y="3371"/>
                    <a:pt x="5929" y="2969"/>
                    <a:pt x="5676" y="2707"/>
                  </a:cubicBezTo>
                  <a:cubicBezTo>
                    <a:pt x="5521" y="2547"/>
                    <a:pt x="5289" y="2454"/>
                    <a:pt x="5065" y="2454"/>
                  </a:cubicBezTo>
                  <a:cubicBezTo>
                    <a:pt x="4912" y="2454"/>
                    <a:pt x="4763" y="2498"/>
                    <a:pt x="4646" y="2594"/>
                  </a:cubicBezTo>
                  <a:cubicBezTo>
                    <a:pt x="4375" y="2803"/>
                    <a:pt x="4349" y="3179"/>
                    <a:pt x="4270" y="3502"/>
                  </a:cubicBezTo>
                  <a:cubicBezTo>
                    <a:pt x="4095" y="4305"/>
                    <a:pt x="3537" y="5030"/>
                    <a:pt x="3502" y="5859"/>
                  </a:cubicBezTo>
                  <a:cubicBezTo>
                    <a:pt x="3467" y="6479"/>
                    <a:pt x="3694" y="7204"/>
                    <a:pt x="3240" y="7641"/>
                  </a:cubicBezTo>
                  <a:cubicBezTo>
                    <a:pt x="3028" y="7848"/>
                    <a:pt x="2739" y="7914"/>
                    <a:pt x="2432" y="7914"/>
                  </a:cubicBezTo>
                  <a:cubicBezTo>
                    <a:pt x="2155" y="7914"/>
                    <a:pt x="1863" y="7860"/>
                    <a:pt x="1598" y="7807"/>
                  </a:cubicBezTo>
                  <a:cubicBezTo>
                    <a:pt x="1385" y="7761"/>
                    <a:pt x="1152" y="7727"/>
                    <a:pt x="927" y="7727"/>
                  </a:cubicBezTo>
                  <a:cubicBezTo>
                    <a:pt x="554" y="7727"/>
                    <a:pt x="202" y="7820"/>
                    <a:pt x="0" y="8103"/>
                  </a:cubicBezTo>
                  <a:cubicBezTo>
                    <a:pt x="3196" y="8776"/>
                    <a:pt x="6401" y="9492"/>
                    <a:pt x="9413" y="10705"/>
                  </a:cubicBezTo>
                  <a:cubicBezTo>
                    <a:pt x="11308" y="11465"/>
                    <a:pt x="13133" y="12434"/>
                    <a:pt x="14739" y="13657"/>
                  </a:cubicBezTo>
                  <a:lnTo>
                    <a:pt x="36900" y="13657"/>
                  </a:lnTo>
                  <a:cubicBezTo>
                    <a:pt x="36935" y="13255"/>
                    <a:pt x="37171" y="12880"/>
                    <a:pt x="37485" y="12591"/>
                  </a:cubicBezTo>
                  <a:cubicBezTo>
                    <a:pt x="37598" y="12487"/>
                    <a:pt x="37738" y="12373"/>
                    <a:pt x="37782" y="12225"/>
                  </a:cubicBezTo>
                  <a:cubicBezTo>
                    <a:pt x="37843" y="11972"/>
                    <a:pt x="37607" y="11727"/>
                    <a:pt x="37345" y="11657"/>
                  </a:cubicBezTo>
                  <a:cubicBezTo>
                    <a:pt x="37278" y="11642"/>
                    <a:pt x="37210" y="11635"/>
                    <a:pt x="37142" y="11635"/>
                  </a:cubicBezTo>
                  <a:cubicBezTo>
                    <a:pt x="36942" y="11635"/>
                    <a:pt x="36737" y="11690"/>
                    <a:pt x="36542" y="11736"/>
                  </a:cubicBezTo>
                  <a:cubicBezTo>
                    <a:pt x="34516" y="12260"/>
                    <a:pt x="32412" y="12522"/>
                    <a:pt x="30299" y="12522"/>
                  </a:cubicBezTo>
                  <a:cubicBezTo>
                    <a:pt x="29347" y="12522"/>
                    <a:pt x="28317" y="12443"/>
                    <a:pt x="27583" y="11867"/>
                  </a:cubicBezTo>
                  <a:cubicBezTo>
                    <a:pt x="27452" y="11762"/>
                    <a:pt x="27330" y="11648"/>
                    <a:pt x="27295" y="11491"/>
                  </a:cubicBezTo>
                  <a:cubicBezTo>
                    <a:pt x="27190" y="11090"/>
                    <a:pt x="27679" y="10793"/>
                    <a:pt x="28090" y="10644"/>
                  </a:cubicBezTo>
                  <a:cubicBezTo>
                    <a:pt x="30343" y="9824"/>
                    <a:pt x="32683" y="9186"/>
                    <a:pt x="35049" y="8723"/>
                  </a:cubicBezTo>
                  <a:cubicBezTo>
                    <a:pt x="34848" y="8531"/>
                    <a:pt x="34638" y="8330"/>
                    <a:pt x="34429" y="8130"/>
                  </a:cubicBezTo>
                  <a:cubicBezTo>
                    <a:pt x="35669" y="7291"/>
                    <a:pt x="37633" y="7667"/>
                    <a:pt x="38611" y="6567"/>
                  </a:cubicBezTo>
                  <a:cubicBezTo>
                    <a:pt x="38672" y="6497"/>
                    <a:pt x="38725" y="6427"/>
                    <a:pt x="38725" y="6340"/>
                  </a:cubicBezTo>
                  <a:cubicBezTo>
                    <a:pt x="38725" y="6200"/>
                    <a:pt x="38576" y="6113"/>
                    <a:pt x="38454" y="6043"/>
                  </a:cubicBezTo>
                  <a:cubicBezTo>
                    <a:pt x="37782" y="5720"/>
                    <a:pt x="37031" y="5519"/>
                    <a:pt x="36271" y="5484"/>
                  </a:cubicBezTo>
                  <a:cubicBezTo>
                    <a:pt x="35957" y="5466"/>
                    <a:pt x="35625" y="5475"/>
                    <a:pt x="35337" y="5336"/>
                  </a:cubicBezTo>
                  <a:cubicBezTo>
                    <a:pt x="35058" y="5196"/>
                    <a:pt x="34857" y="4838"/>
                    <a:pt x="35023" y="4576"/>
                  </a:cubicBezTo>
                  <a:lnTo>
                    <a:pt x="35023" y="4576"/>
                  </a:lnTo>
                  <a:cubicBezTo>
                    <a:pt x="35567" y="4600"/>
                    <a:pt x="36112" y="4611"/>
                    <a:pt x="36656" y="4611"/>
                  </a:cubicBezTo>
                  <a:cubicBezTo>
                    <a:pt x="37299" y="4611"/>
                    <a:pt x="37942" y="4595"/>
                    <a:pt x="38585" y="4567"/>
                  </a:cubicBezTo>
                  <a:cubicBezTo>
                    <a:pt x="33940" y="2856"/>
                    <a:pt x="28657" y="1258"/>
                    <a:pt x="228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txBox="1">
            <a:spLocks noGrp="1"/>
          </p:cNvSpPr>
          <p:nvPr>
            <p:ph type="ctrTitle"/>
          </p:nvPr>
        </p:nvSpPr>
        <p:spPr>
          <a:xfrm>
            <a:off x="1584275" y="1323450"/>
            <a:ext cx="5975400" cy="1728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191919"/>
              </a:buClr>
              <a:buSzPts val="5200"/>
              <a:buFont typeface="Poppins"/>
              <a:buNone/>
              <a:defRPr sz="5000" b="0">
                <a:latin typeface="Baskervville"/>
                <a:ea typeface="Baskervville"/>
                <a:cs typeface="Baskervville"/>
                <a:sym typeface="Baskervville"/>
              </a:defRPr>
            </a:lvl1pPr>
            <a:lvl2pPr lvl="1" algn="ctr">
              <a:spcBef>
                <a:spcPts val="0"/>
              </a:spcBef>
              <a:spcAft>
                <a:spcPts val="0"/>
              </a:spcAft>
              <a:buClr>
                <a:srgbClr val="191919"/>
              </a:buClr>
              <a:buSzPts val="5200"/>
              <a:buFont typeface="Poppins"/>
              <a:buNone/>
              <a:defRPr sz="5200">
                <a:solidFill>
                  <a:srgbClr val="191919"/>
                </a:solidFill>
                <a:latin typeface="Poppins"/>
                <a:ea typeface="Poppins"/>
                <a:cs typeface="Poppins"/>
                <a:sym typeface="Poppins"/>
              </a:defRPr>
            </a:lvl2pPr>
            <a:lvl3pPr lvl="2" algn="ctr">
              <a:spcBef>
                <a:spcPts val="0"/>
              </a:spcBef>
              <a:spcAft>
                <a:spcPts val="0"/>
              </a:spcAft>
              <a:buClr>
                <a:srgbClr val="191919"/>
              </a:buClr>
              <a:buSzPts val="5200"/>
              <a:buFont typeface="Poppins"/>
              <a:buNone/>
              <a:defRPr sz="5200">
                <a:solidFill>
                  <a:srgbClr val="191919"/>
                </a:solidFill>
                <a:latin typeface="Poppins"/>
                <a:ea typeface="Poppins"/>
                <a:cs typeface="Poppins"/>
                <a:sym typeface="Poppins"/>
              </a:defRPr>
            </a:lvl3pPr>
            <a:lvl4pPr lvl="3" algn="ctr">
              <a:spcBef>
                <a:spcPts val="0"/>
              </a:spcBef>
              <a:spcAft>
                <a:spcPts val="0"/>
              </a:spcAft>
              <a:buClr>
                <a:srgbClr val="191919"/>
              </a:buClr>
              <a:buSzPts val="5200"/>
              <a:buFont typeface="Poppins"/>
              <a:buNone/>
              <a:defRPr sz="5200">
                <a:solidFill>
                  <a:srgbClr val="191919"/>
                </a:solidFill>
                <a:latin typeface="Poppins"/>
                <a:ea typeface="Poppins"/>
                <a:cs typeface="Poppins"/>
                <a:sym typeface="Poppins"/>
              </a:defRPr>
            </a:lvl4pPr>
            <a:lvl5pPr lvl="4" algn="ctr">
              <a:spcBef>
                <a:spcPts val="0"/>
              </a:spcBef>
              <a:spcAft>
                <a:spcPts val="0"/>
              </a:spcAft>
              <a:buClr>
                <a:srgbClr val="191919"/>
              </a:buClr>
              <a:buSzPts val="5200"/>
              <a:buFont typeface="Poppins"/>
              <a:buNone/>
              <a:defRPr sz="5200">
                <a:solidFill>
                  <a:srgbClr val="191919"/>
                </a:solidFill>
                <a:latin typeface="Poppins"/>
                <a:ea typeface="Poppins"/>
                <a:cs typeface="Poppins"/>
                <a:sym typeface="Poppins"/>
              </a:defRPr>
            </a:lvl5pPr>
            <a:lvl6pPr lvl="5" algn="ctr">
              <a:spcBef>
                <a:spcPts val="0"/>
              </a:spcBef>
              <a:spcAft>
                <a:spcPts val="0"/>
              </a:spcAft>
              <a:buClr>
                <a:srgbClr val="191919"/>
              </a:buClr>
              <a:buSzPts val="5200"/>
              <a:buFont typeface="Poppins"/>
              <a:buNone/>
              <a:defRPr sz="5200">
                <a:solidFill>
                  <a:srgbClr val="191919"/>
                </a:solidFill>
                <a:latin typeface="Poppins"/>
                <a:ea typeface="Poppins"/>
                <a:cs typeface="Poppins"/>
                <a:sym typeface="Poppins"/>
              </a:defRPr>
            </a:lvl6pPr>
            <a:lvl7pPr lvl="6" algn="ctr">
              <a:spcBef>
                <a:spcPts val="0"/>
              </a:spcBef>
              <a:spcAft>
                <a:spcPts val="0"/>
              </a:spcAft>
              <a:buClr>
                <a:srgbClr val="191919"/>
              </a:buClr>
              <a:buSzPts val="5200"/>
              <a:buFont typeface="Poppins"/>
              <a:buNone/>
              <a:defRPr sz="5200">
                <a:solidFill>
                  <a:srgbClr val="191919"/>
                </a:solidFill>
                <a:latin typeface="Poppins"/>
                <a:ea typeface="Poppins"/>
                <a:cs typeface="Poppins"/>
                <a:sym typeface="Poppins"/>
              </a:defRPr>
            </a:lvl7pPr>
            <a:lvl8pPr lvl="7" algn="ctr">
              <a:spcBef>
                <a:spcPts val="0"/>
              </a:spcBef>
              <a:spcAft>
                <a:spcPts val="0"/>
              </a:spcAft>
              <a:buClr>
                <a:srgbClr val="191919"/>
              </a:buClr>
              <a:buSzPts val="5200"/>
              <a:buFont typeface="Poppins"/>
              <a:buNone/>
              <a:defRPr sz="5200">
                <a:solidFill>
                  <a:srgbClr val="191919"/>
                </a:solidFill>
                <a:latin typeface="Poppins"/>
                <a:ea typeface="Poppins"/>
                <a:cs typeface="Poppins"/>
                <a:sym typeface="Poppins"/>
              </a:defRPr>
            </a:lvl8pPr>
            <a:lvl9pPr lvl="8" algn="ctr">
              <a:spcBef>
                <a:spcPts val="0"/>
              </a:spcBef>
              <a:spcAft>
                <a:spcPts val="0"/>
              </a:spcAft>
              <a:buClr>
                <a:srgbClr val="191919"/>
              </a:buClr>
              <a:buSzPts val="5200"/>
              <a:buFont typeface="Poppins"/>
              <a:buNone/>
              <a:defRPr sz="5200">
                <a:solidFill>
                  <a:srgbClr val="191919"/>
                </a:solidFill>
                <a:latin typeface="Poppins"/>
                <a:ea typeface="Poppins"/>
                <a:cs typeface="Poppins"/>
                <a:sym typeface="Poppins"/>
              </a:defRPr>
            </a:lvl9pPr>
          </a:lstStyle>
          <a:p>
            <a:endParaRPr/>
          </a:p>
        </p:txBody>
      </p:sp>
      <p:sp>
        <p:nvSpPr>
          <p:cNvPr id="24" name="Google Shape;24;p2"/>
          <p:cNvSpPr txBox="1">
            <a:spLocks noGrp="1"/>
          </p:cNvSpPr>
          <p:nvPr>
            <p:ph type="subTitle" idx="1"/>
          </p:nvPr>
        </p:nvSpPr>
        <p:spPr>
          <a:xfrm>
            <a:off x="2375525" y="3180925"/>
            <a:ext cx="4392900" cy="460500"/>
          </a:xfrm>
          <a:prstGeom prst="rect">
            <a:avLst/>
          </a:prstGeom>
          <a:solidFill>
            <a:srgbClr val="010B40"/>
          </a:solidFill>
          <a:ln>
            <a:noFill/>
          </a:ln>
        </p:spPr>
        <p:txBody>
          <a:bodyPr spcFirstLastPara="1" wrap="square" lIns="91425" tIns="91425" rIns="91425" bIns="91425" anchor="ctr" anchorCtr="0">
            <a:noAutofit/>
          </a:bodyPr>
          <a:lstStyle>
            <a:lvl1pPr lvl="0" algn="ctr">
              <a:lnSpc>
                <a:spcPct val="115000"/>
              </a:lnSpc>
              <a:spcBef>
                <a:spcPts val="0"/>
              </a:spcBef>
              <a:spcAft>
                <a:spcPts val="0"/>
              </a:spcAft>
              <a:buSzPts val="1400"/>
              <a:buNone/>
              <a:defRPr sz="1600">
                <a:solidFill>
                  <a:schemeClr val="accent6"/>
                </a:solidFill>
                <a:latin typeface="Nunito"/>
                <a:ea typeface="Nunito"/>
                <a:cs typeface="Nunito"/>
                <a:sym typeface="Nunit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64"/>
        <p:cNvGrpSpPr/>
        <p:nvPr/>
      </p:nvGrpSpPr>
      <p:grpSpPr>
        <a:xfrm>
          <a:off x="0" y="0"/>
          <a:ext cx="0" cy="0"/>
          <a:chOff x="0" y="0"/>
          <a:chExt cx="0" cy="0"/>
        </a:xfrm>
      </p:grpSpPr>
      <p:sp>
        <p:nvSpPr>
          <p:cNvPr id="165" name="Google Shape;165;p29"/>
          <p:cNvSpPr/>
          <p:nvPr/>
        </p:nvSpPr>
        <p:spPr>
          <a:xfrm rot="5400000">
            <a:off x="-632358" y="374558"/>
            <a:ext cx="2233940" cy="1064575"/>
          </a:xfrm>
          <a:custGeom>
            <a:avLst/>
            <a:gdLst/>
            <a:ahLst/>
            <a:cxnLst/>
            <a:rect l="l" t="t" r="r" b="b"/>
            <a:pathLst>
              <a:path w="52137" h="42583" extrusionOk="0">
                <a:moveTo>
                  <a:pt x="8015" y="0"/>
                </a:moveTo>
                <a:cubicBezTo>
                  <a:pt x="7755" y="0"/>
                  <a:pt x="7493" y="11"/>
                  <a:pt x="7230" y="34"/>
                </a:cubicBezTo>
                <a:cubicBezTo>
                  <a:pt x="4690" y="191"/>
                  <a:pt x="2315" y="1282"/>
                  <a:pt x="1" y="2348"/>
                </a:cubicBezTo>
                <a:lnTo>
                  <a:pt x="1" y="42583"/>
                </a:lnTo>
                <a:lnTo>
                  <a:pt x="52137" y="42059"/>
                </a:lnTo>
                <a:cubicBezTo>
                  <a:pt x="51709" y="39701"/>
                  <a:pt x="50679" y="37274"/>
                  <a:pt x="48627" y="36025"/>
                </a:cubicBezTo>
                <a:cubicBezTo>
                  <a:pt x="47901" y="35582"/>
                  <a:pt x="47032" y="35362"/>
                  <a:pt x="46171" y="35362"/>
                </a:cubicBezTo>
                <a:cubicBezTo>
                  <a:pt x="44607" y="35362"/>
                  <a:pt x="43071" y="36088"/>
                  <a:pt x="42480" y="37518"/>
                </a:cubicBezTo>
                <a:cubicBezTo>
                  <a:pt x="41642" y="35170"/>
                  <a:pt x="40297" y="32707"/>
                  <a:pt x="38158" y="31310"/>
                </a:cubicBezTo>
                <a:cubicBezTo>
                  <a:pt x="37070" y="31131"/>
                  <a:pt x="35888" y="31012"/>
                  <a:pt x="34701" y="31012"/>
                </a:cubicBezTo>
                <a:cubicBezTo>
                  <a:pt x="32123" y="31012"/>
                  <a:pt x="29523" y="31573"/>
                  <a:pt x="27819" y="33301"/>
                </a:cubicBezTo>
                <a:cubicBezTo>
                  <a:pt x="28352" y="27320"/>
                  <a:pt x="28457" y="20937"/>
                  <a:pt x="25462" y="15742"/>
                </a:cubicBezTo>
                <a:cubicBezTo>
                  <a:pt x="24356" y="13629"/>
                  <a:pt x="22150" y="11602"/>
                  <a:pt x="19742" y="11602"/>
                </a:cubicBezTo>
                <a:cubicBezTo>
                  <a:pt x="19185" y="11602"/>
                  <a:pt x="18617" y="11711"/>
                  <a:pt x="18049" y="11952"/>
                </a:cubicBezTo>
                <a:cubicBezTo>
                  <a:pt x="19154" y="5916"/>
                  <a:pt x="14062" y="0"/>
                  <a:pt x="8015"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9"/>
          <p:cNvSpPr/>
          <p:nvPr/>
        </p:nvSpPr>
        <p:spPr>
          <a:xfrm rot="-5400000">
            <a:off x="7429904" y="358877"/>
            <a:ext cx="2716917" cy="1179425"/>
          </a:xfrm>
          <a:custGeom>
            <a:avLst/>
            <a:gdLst/>
            <a:ahLst/>
            <a:cxnLst/>
            <a:rect l="l" t="t" r="r" b="b"/>
            <a:pathLst>
              <a:path w="79974" h="47177" extrusionOk="0">
                <a:moveTo>
                  <a:pt x="71845" y="0"/>
                </a:moveTo>
                <a:cubicBezTo>
                  <a:pt x="65261" y="0"/>
                  <a:pt x="60277" y="5890"/>
                  <a:pt x="57175" y="11272"/>
                </a:cubicBezTo>
                <a:cubicBezTo>
                  <a:pt x="56485" y="12407"/>
                  <a:pt x="55787" y="13699"/>
                  <a:pt x="56040" y="15009"/>
                </a:cubicBezTo>
                <a:cubicBezTo>
                  <a:pt x="54981" y="9651"/>
                  <a:pt x="50066" y="6460"/>
                  <a:pt x="45370" y="6460"/>
                </a:cubicBezTo>
                <a:cubicBezTo>
                  <a:pt x="41778" y="6460"/>
                  <a:pt x="38314" y="8327"/>
                  <a:pt x="36804" y="12520"/>
                </a:cubicBezTo>
                <a:cubicBezTo>
                  <a:pt x="35765" y="16764"/>
                  <a:pt x="36499" y="21270"/>
                  <a:pt x="36324" y="25609"/>
                </a:cubicBezTo>
                <a:cubicBezTo>
                  <a:pt x="36333" y="27617"/>
                  <a:pt x="36359" y="29696"/>
                  <a:pt x="37206" y="31512"/>
                </a:cubicBezTo>
                <a:cubicBezTo>
                  <a:pt x="35484" y="28153"/>
                  <a:pt x="32142" y="26562"/>
                  <a:pt x="28787" y="26562"/>
                </a:cubicBezTo>
                <a:cubicBezTo>
                  <a:pt x="24658" y="26562"/>
                  <a:pt x="20508" y="28973"/>
                  <a:pt x="19332" y="33468"/>
                </a:cubicBezTo>
                <a:cubicBezTo>
                  <a:pt x="17677" y="31672"/>
                  <a:pt x="15688" y="30927"/>
                  <a:pt x="13643" y="30927"/>
                </a:cubicBezTo>
                <a:cubicBezTo>
                  <a:pt x="9323" y="30927"/>
                  <a:pt x="4755" y="34253"/>
                  <a:pt x="2568" y="38034"/>
                </a:cubicBezTo>
                <a:cubicBezTo>
                  <a:pt x="1188" y="40051"/>
                  <a:pt x="1" y="42479"/>
                  <a:pt x="568" y="44854"/>
                </a:cubicBezTo>
                <a:lnTo>
                  <a:pt x="78593" y="47176"/>
                </a:lnTo>
                <a:cubicBezTo>
                  <a:pt x="79973" y="33895"/>
                  <a:pt x="79929" y="20466"/>
                  <a:pt x="78445" y="7194"/>
                </a:cubicBezTo>
                <a:cubicBezTo>
                  <a:pt x="78227" y="3937"/>
                  <a:pt x="76917" y="349"/>
                  <a:pt x="73302" y="95"/>
                </a:cubicBezTo>
                <a:cubicBezTo>
                  <a:pt x="72808" y="31"/>
                  <a:pt x="72323" y="0"/>
                  <a:pt x="71845"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9"/>
          <p:cNvSpPr txBox="1">
            <a:spLocks noGrp="1"/>
          </p:cNvSpPr>
          <p:nvPr>
            <p:ph type="subTitle" idx="1"/>
          </p:nvPr>
        </p:nvSpPr>
        <p:spPr>
          <a:xfrm>
            <a:off x="5248450" y="1764075"/>
            <a:ext cx="2950200" cy="23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 name="Google Shape;168;p29"/>
          <p:cNvSpPr txBox="1">
            <a:spLocks noGrp="1"/>
          </p:cNvSpPr>
          <p:nvPr>
            <p:ph type="subTitle" idx="2"/>
          </p:nvPr>
        </p:nvSpPr>
        <p:spPr>
          <a:xfrm>
            <a:off x="2092100" y="1764075"/>
            <a:ext cx="2950200" cy="23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9"/>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_1">
    <p:spTree>
      <p:nvGrpSpPr>
        <p:cNvPr id="1" name="Shape 170"/>
        <p:cNvGrpSpPr/>
        <p:nvPr/>
      </p:nvGrpSpPr>
      <p:grpSpPr>
        <a:xfrm>
          <a:off x="0" y="0"/>
          <a:ext cx="0" cy="0"/>
          <a:chOff x="0" y="0"/>
          <a:chExt cx="0" cy="0"/>
        </a:xfrm>
      </p:grpSpPr>
      <p:sp>
        <p:nvSpPr>
          <p:cNvPr id="171" name="Google Shape;171;p30"/>
          <p:cNvSpPr/>
          <p:nvPr/>
        </p:nvSpPr>
        <p:spPr>
          <a:xfrm rot="-10604483" flipH="1">
            <a:off x="6875395" y="-63399"/>
            <a:ext cx="3110763" cy="1048853"/>
          </a:xfrm>
          <a:custGeom>
            <a:avLst/>
            <a:gdLst/>
            <a:ahLst/>
            <a:cxnLst/>
            <a:rect l="l" t="t" r="r" b="b"/>
            <a:pathLst>
              <a:path w="60247" h="26620" extrusionOk="0">
                <a:moveTo>
                  <a:pt x="40320" y="1"/>
                </a:moveTo>
                <a:cubicBezTo>
                  <a:pt x="38944" y="1"/>
                  <a:pt x="37493" y="382"/>
                  <a:pt x="36007" y="1246"/>
                </a:cubicBezTo>
                <a:cubicBezTo>
                  <a:pt x="33711" y="2398"/>
                  <a:pt x="28158" y="7367"/>
                  <a:pt x="28603" y="10082"/>
                </a:cubicBezTo>
                <a:cubicBezTo>
                  <a:pt x="26918" y="7541"/>
                  <a:pt x="24749" y="6502"/>
                  <a:pt x="22483" y="6502"/>
                </a:cubicBezTo>
                <a:cubicBezTo>
                  <a:pt x="16563" y="6502"/>
                  <a:pt x="9975" y="13587"/>
                  <a:pt x="9577" y="19504"/>
                </a:cubicBezTo>
                <a:cubicBezTo>
                  <a:pt x="8588" y="18792"/>
                  <a:pt x="7472" y="18474"/>
                  <a:pt x="6365" y="18474"/>
                </a:cubicBezTo>
                <a:cubicBezTo>
                  <a:pt x="3148" y="18474"/>
                  <a:pt x="0" y="21157"/>
                  <a:pt x="234" y="24690"/>
                </a:cubicBezTo>
                <a:lnTo>
                  <a:pt x="57758" y="26620"/>
                </a:lnTo>
                <a:cubicBezTo>
                  <a:pt x="60246" y="23276"/>
                  <a:pt x="58718" y="16797"/>
                  <a:pt x="55557" y="14160"/>
                </a:cubicBezTo>
                <a:cubicBezTo>
                  <a:pt x="54744" y="13642"/>
                  <a:pt x="53794" y="13481"/>
                  <a:pt x="52815" y="13481"/>
                </a:cubicBezTo>
                <a:cubicBezTo>
                  <a:pt x="52060" y="13481"/>
                  <a:pt x="51287" y="13577"/>
                  <a:pt x="50545" y="13680"/>
                </a:cubicBezTo>
                <a:cubicBezTo>
                  <a:pt x="51059" y="7542"/>
                  <a:pt x="46438" y="1"/>
                  <a:pt x="40320"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0"/>
          <p:cNvSpPr/>
          <p:nvPr/>
        </p:nvSpPr>
        <p:spPr>
          <a:xfrm rot="10026035">
            <a:off x="-1234768" y="-214767"/>
            <a:ext cx="3871541" cy="1351573"/>
          </a:xfrm>
          <a:custGeom>
            <a:avLst/>
            <a:gdLst/>
            <a:ahLst/>
            <a:cxnLst/>
            <a:rect l="l" t="t" r="r" b="b"/>
            <a:pathLst>
              <a:path w="133069" h="46455" extrusionOk="0">
                <a:moveTo>
                  <a:pt x="111807" y="1"/>
                </a:moveTo>
                <a:cubicBezTo>
                  <a:pt x="111574" y="1"/>
                  <a:pt x="111341" y="10"/>
                  <a:pt x="111109" y="29"/>
                </a:cubicBezTo>
                <a:cubicBezTo>
                  <a:pt x="108158" y="256"/>
                  <a:pt x="105442" y="1784"/>
                  <a:pt x="103181" y="3696"/>
                </a:cubicBezTo>
                <a:cubicBezTo>
                  <a:pt x="98378" y="7747"/>
                  <a:pt x="95261" y="13746"/>
                  <a:pt x="94694" y="20007"/>
                </a:cubicBezTo>
                <a:cubicBezTo>
                  <a:pt x="90873" y="16533"/>
                  <a:pt x="85701" y="14653"/>
                  <a:pt x="80544" y="14653"/>
                </a:cubicBezTo>
                <a:cubicBezTo>
                  <a:pt x="78299" y="14653"/>
                  <a:pt x="76057" y="15009"/>
                  <a:pt x="73930" y="15746"/>
                </a:cubicBezTo>
                <a:cubicBezTo>
                  <a:pt x="71407" y="16619"/>
                  <a:pt x="69014" y="18016"/>
                  <a:pt x="67320" y="20068"/>
                </a:cubicBezTo>
                <a:cubicBezTo>
                  <a:pt x="64334" y="23665"/>
                  <a:pt x="63924" y="29175"/>
                  <a:pt x="66351" y="33174"/>
                </a:cubicBezTo>
                <a:cubicBezTo>
                  <a:pt x="64500" y="31510"/>
                  <a:pt x="62327" y="29141"/>
                  <a:pt x="59759" y="29141"/>
                </a:cubicBezTo>
                <a:cubicBezTo>
                  <a:pt x="59456" y="29141"/>
                  <a:pt x="59147" y="29174"/>
                  <a:pt x="58833" y="29245"/>
                </a:cubicBezTo>
                <a:cubicBezTo>
                  <a:pt x="57480" y="29550"/>
                  <a:pt x="56301" y="29987"/>
                  <a:pt x="55262" y="30956"/>
                </a:cubicBezTo>
                <a:cubicBezTo>
                  <a:pt x="54704" y="31470"/>
                  <a:pt x="53112" y="33271"/>
                  <a:pt x="53409" y="34146"/>
                </a:cubicBezTo>
                <a:lnTo>
                  <a:pt x="53409" y="34146"/>
                </a:lnTo>
                <a:cubicBezTo>
                  <a:pt x="51827" y="29556"/>
                  <a:pt x="47375" y="26092"/>
                  <a:pt x="42531" y="25700"/>
                </a:cubicBezTo>
                <a:cubicBezTo>
                  <a:pt x="42212" y="25673"/>
                  <a:pt x="41893" y="25660"/>
                  <a:pt x="41573" y="25660"/>
                </a:cubicBezTo>
                <a:cubicBezTo>
                  <a:pt x="37044" y="25660"/>
                  <a:pt x="32575" y="28278"/>
                  <a:pt x="30429" y="32283"/>
                </a:cubicBezTo>
                <a:cubicBezTo>
                  <a:pt x="28718" y="27542"/>
                  <a:pt x="25339" y="23298"/>
                  <a:pt x="20772" y="21168"/>
                </a:cubicBezTo>
                <a:cubicBezTo>
                  <a:pt x="18798" y="20245"/>
                  <a:pt x="16599" y="19766"/>
                  <a:pt x="14413" y="19766"/>
                </a:cubicBezTo>
                <a:cubicBezTo>
                  <a:pt x="11553" y="19766"/>
                  <a:pt x="8717" y="20586"/>
                  <a:pt x="6435" y="22303"/>
                </a:cubicBezTo>
                <a:cubicBezTo>
                  <a:pt x="1345" y="26136"/>
                  <a:pt x="0" y="33357"/>
                  <a:pt x="960" y="39661"/>
                </a:cubicBezTo>
                <a:lnTo>
                  <a:pt x="128668" y="46455"/>
                </a:lnTo>
                <a:cubicBezTo>
                  <a:pt x="132877" y="39478"/>
                  <a:pt x="133069" y="30860"/>
                  <a:pt x="132859" y="22713"/>
                </a:cubicBezTo>
                <a:cubicBezTo>
                  <a:pt x="132693" y="16165"/>
                  <a:pt x="132091" y="8996"/>
                  <a:pt x="127516" y="4307"/>
                </a:cubicBezTo>
                <a:cubicBezTo>
                  <a:pt x="126328" y="3085"/>
                  <a:pt x="124844" y="2072"/>
                  <a:pt x="123159" y="1810"/>
                </a:cubicBezTo>
                <a:cubicBezTo>
                  <a:pt x="122912" y="1772"/>
                  <a:pt x="122660" y="1752"/>
                  <a:pt x="122408" y="1752"/>
                </a:cubicBezTo>
                <a:cubicBezTo>
                  <a:pt x="120942" y="1752"/>
                  <a:pt x="119458" y="2399"/>
                  <a:pt x="118705" y="3644"/>
                </a:cubicBezTo>
                <a:cubicBezTo>
                  <a:pt x="117362" y="1270"/>
                  <a:pt x="114550" y="1"/>
                  <a:pt x="111807"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0"/>
          <p:cNvSpPr txBox="1">
            <a:spLocks noGrp="1"/>
          </p:cNvSpPr>
          <p:nvPr>
            <p:ph type="body" idx="1"/>
          </p:nvPr>
        </p:nvSpPr>
        <p:spPr>
          <a:xfrm>
            <a:off x="715050" y="1917325"/>
            <a:ext cx="3741000" cy="2428200"/>
          </a:xfrm>
          <a:prstGeom prst="rect">
            <a:avLst/>
          </a:prstGeom>
        </p:spPr>
        <p:txBody>
          <a:bodyPr spcFirstLastPara="1" wrap="square" lIns="91425" tIns="91425" rIns="91425" bIns="91425" anchor="t" anchorCtr="0">
            <a:noAutofit/>
          </a:bodyPr>
          <a:lstStyle>
            <a:lvl1pPr marL="457200" lvl="0" indent="-317500" rtl="0">
              <a:spcBef>
                <a:spcPts val="300"/>
              </a:spcBef>
              <a:spcAft>
                <a:spcPts val="0"/>
              </a:spcAft>
              <a:buClr>
                <a:schemeClr val="lt1"/>
              </a:buClr>
              <a:buSzPts val="1400"/>
              <a:buChar char="●"/>
              <a:defRPr>
                <a:latin typeface="Nunito"/>
                <a:ea typeface="Nunito"/>
                <a:cs typeface="Nunito"/>
                <a:sym typeface="Nunito"/>
              </a:defRPr>
            </a:lvl1pPr>
            <a:lvl2pPr marL="914400" lvl="1" indent="-317500" rtl="0">
              <a:lnSpc>
                <a:spcPct val="100000"/>
              </a:lnSpc>
              <a:spcBef>
                <a:spcPts val="0"/>
              </a:spcBef>
              <a:spcAft>
                <a:spcPts val="0"/>
              </a:spcAft>
              <a:buClr>
                <a:schemeClr val="accent4"/>
              </a:buClr>
              <a:buSzPts val="1400"/>
              <a:buChar char="○"/>
              <a:defRPr>
                <a:latin typeface="Nunito"/>
                <a:ea typeface="Nunito"/>
                <a:cs typeface="Nunito"/>
                <a:sym typeface="Nunito"/>
              </a:defRPr>
            </a:lvl2pPr>
            <a:lvl3pPr marL="1371600" lvl="2" indent="-317500" rtl="0">
              <a:lnSpc>
                <a:spcPct val="100000"/>
              </a:lnSpc>
              <a:spcBef>
                <a:spcPts val="0"/>
              </a:spcBef>
              <a:spcAft>
                <a:spcPts val="0"/>
              </a:spcAft>
              <a:buClr>
                <a:schemeClr val="accent4"/>
              </a:buClr>
              <a:buSzPts val="1400"/>
              <a:buChar char="■"/>
              <a:defRPr>
                <a:latin typeface="Nunito"/>
                <a:ea typeface="Nunito"/>
                <a:cs typeface="Nunito"/>
                <a:sym typeface="Nunito"/>
              </a:defRPr>
            </a:lvl3pPr>
            <a:lvl4pPr marL="1828800" lvl="3" indent="-317500" rtl="0">
              <a:lnSpc>
                <a:spcPct val="100000"/>
              </a:lnSpc>
              <a:spcBef>
                <a:spcPts val="0"/>
              </a:spcBef>
              <a:spcAft>
                <a:spcPts val="0"/>
              </a:spcAft>
              <a:buClr>
                <a:schemeClr val="accent4"/>
              </a:buClr>
              <a:buSzPts val="1400"/>
              <a:buChar char="●"/>
              <a:defRPr>
                <a:latin typeface="Nunito"/>
                <a:ea typeface="Nunito"/>
                <a:cs typeface="Nunito"/>
                <a:sym typeface="Nunito"/>
              </a:defRPr>
            </a:lvl4pPr>
            <a:lvl5pPr marL="2286000" lvl="4" indent="-317500" rtl="0">
              <a:lnSpc>
                <a:spcPct val="100000"/>
              </a:lnSpc>
              <a:spcBef>
                <a:spcPts val="0"/>
              </a:spcBef>
              <a:spcAft>
                <a:spcPts val="0"/>
              </a:spcAft>
              <a:buClr>
                <a:schemeClr val="accent4"/>
              </a:buClr>
              <a:buSzPts val="1400"/>
              <a:buChar char="○"/>
              <a:defRPr>
                <a:latin typeface="Nunito"/>
                <a:ea typeface="Nunito"/>
                <a:cs typeface="Nunito"/>
                <a:sym typeface="Nunito"/>
              </a:defRPr>
            </a:lvl5pPr>
            <a:lvl6pPr marL="2743200" lvl="5" indent="-317500" rtl="0">
              <a:lnSpc>
                <a:spcPct val="100000"/>
              </a:lnSpc>
              <a:spcBef>
                <a:spcPts val="0"/>
              </a:spcBef>
              <a:spcAft>
                <a:spcPts val="0"/>
              </a:spcAft>
              <a:buClr>
                <a:schemeClr val="accent4"/>
              </a:buClr>
              <a:buSzPts val="1400"/>
              <a:buChar char="■"/>
              <a:defRPr>
                <a:latin typeface="Nunito"/>
                <a:ea typeface="Nunito"/>
                <a:cs typeface="Nunito"/>
                <a:sym typeface="Nunito"/>
              </a:defRPr>
            </a:lvl6pPr>
            <a:lvl7pPr marL="3200400" lvl="6" indent="-317500" rtl="0">
              <a:lnSpc>
                <a:spcPct val="100000"/>
              </a:lnSpc>
              <a:spcBef>
                <a:spcPts val="0"/>
              </a:spcBef>
              <a:spcAft>
                <a:spcPts val="0"/>
              </a:spcAft>
              <a:buClr>
                <a:schemeClr val="accent4"/>
              </a:buClr>
              <a:buSzPts val="1400"/>
              <a:buChar char="●"/>
              <a:defRPr>
                <a:latin typeface="Nunito"/>
                <a:ea typeface="Nunito"/>
                <a:cs typeface="Nunito"/>
                <a:sym typeface="Nunito"/>
              </a:defRPr>
            </a:lvl7pPr>
            <a:lvl8pPr marL="3657600" lvl="7" indent="-317500" rtl="0">
              <a:lnSpc>
                <a:spcPct val="100000"/>
              </a:lnSpc>
              <a:spcBef>
                <a:spcPts val="0"/>
              </a:spcBef>
              <a:spcAft>
                <a:spcPts val="0"/>
              </a:spcAft>
              <a:buClr>
                <a:schemeClr val="accent4"/>
              </a:buClr>
              <a:buSzPts val="1400"/>
              <a:buChar char="○"/>
              <a:defRPr>
                <a:latin typeface="Nunito"/>
                <a:ea typeface="Nunito"/>
                <a:cs typeface="Nunito"/>
                <a:sym typeface="Nunito"/>
              </a:defRPr>
            </a:lvl8pPr>
            <a:lvl9pPr marL="4114800" lvl="8" indent="-317500" rtl="0">
              <a:lnSpc>
                <a:spcPct val="100000"/>
              </a:lnSpc>
              <a:spcBef>
                <a:spcPts val="0"/>
              </a:spcBef>
              <a:spcAft>
                <a:spcPts val="0"/>
              </a:spcAft>
              <a:buClr>
                <a:schemeClr val="accent4"/>
              </a:buClr>
              <a:buSzPts val="1400"/>
              <a:buChar char="■"/>
              <a:defRPr>
                <a:latin typeface="Nunito"/>
                <a:ea typeface="Nunito"/>
                <a:cs typeface="Nunito"/>
                <a:sym typeface="Nunito"/>
              </a:defRPr>
            </a:lvl9pPr>
          </a:lstStyle>
          <a:p>
            <a:endParaRPr/>
          </a:p>
        </p:txBody>
      </p:sp>
      <p:sp>
        <p:nvSpPr>
          <p:cNvPr id="174" name="Google Shape;174;p30"/>
          <p:cNvSpPr txBox="1">
            <a:spLocks noGrp="1"/>
          </p:cNvSpPr>
          <p:nvPr>
            <p:ph type="body" idx="2"/>
          </p:nvPr>
        </p:nvSpPr>
        <p:spPr>
          <a:xfrm>
            <a:off x="4683000" y="1917325"/>
            <a:ext cx="3741000" cy="2428200"/>
          </a:xfrm>
          <a:prstGeom prst="rect">
            <a:avLst/>
          </a:prstGeom>
        </p:spPr>
        <p:txBody>
          <a:bodyPr spcFirstLastPara="1" wrap="square" lIns="91425" tIns="91425" rIns="91425" bIns="91425" anchor="t" anchorCtr="0">
            <a:noAutofit/>
          </a:bodyPr>
          <a:lstStyle>
            <a:lvl1pPr marL="457200" lvl="0" indent="-317500" rtl="0">
              <a:spcBef>
                <a:spcPts val="300"/>
              </a:spcBef>
              <a:spcAft>
                <a:spcPts val="0"/>
              </a:spcAft>
              <a:buClr>
                <a:schemeClr val="lt1"/>
              </a:buClr>
              <a:buSzPts val="1400"/>
              <a:buChar char="●"/>
              <a:defRPr>
                <a:latin typeface="Nunito"/>
                <a:ea typeface="Nunito"/>
                <a:cs typeface="Nunito"/>
                <a:sym typeface="Nunito"/>
              </a:defRPr>
            </a:lvl1pPr>
            <a:lvl2pPr marL="914400" lvl="1" indent="-317500" rtl="0">
              <a:lnSpc>
                <a:spcPct val="100000"/>
              </a:lnSpc>
              <a:spcBef>
                <a:spcPts val="0"/>
              </a:spcBef>
              <a:spcAft>
                <a:spcPts val="0"/>
              </a:spcAft>
              <a:buClr>
                <a:schemeClr val="accent4"/>
              </a:buClr>
              <a:buSzPts val="1400"/>
              <a:buChar char="○"/>
              <a:defRPr>
                <a:latin typeface="Nunito"/>
                <a:ea typeface="Nunito"/>
                <a:cs typeface="Nunito"/>
                <a:sym typeface="Nunito"/>
              </a:defRPr>
            </a:lvl2pPr>
            <a:lvl3pPr marL="1371600" lvl="2" indent="-317500" rtl="0">
              <a:lnSpc>
                <a:spcPct val="100000"/>
              </a:lnSpc>
              <a:spcBef>
                <a:spcPts val="0"/>
              </a:spcBef>
              <a:spcAft>
                <a:spcPts val="0"/>
              </a:spcAft>
              <a:buClr>
                <a:schemeClr val="accent4"/>
              </a:buClr>
              <a:buSzPts val="1400"/>
              <a:buChar char="■"/>
              <a:defRPr>
                <a:latin typeface="Nunito"/>
                <a:ea typeface="Nunito"/>
                <a:cs typeface="Nunito"/>
                <a:sym typeface="Nunito"/>
              </a:defRPr>
            </a:lvl3pPr>
            <a:lvl4pPr marL="1828800" lvl="3" indent="-317500" rtl="0">
              <a:lnSpc>
                <a:spcPct val="100000"/>
              </a:lnSpc>
              <a:spcBef>
                <a:spcPts val="0"/>
              </a:spcBef>
              <a:spcAft>
                <a:spcPts val="0"/>
              </a:spcAft>
              <a:buClr>
                <a:schemeClr val="accent4"/>
              </a:buClr>
              <a:buSzPts val="1400"/>
              <a:buChar char="●"/>
              <a:defRPr>
                <a:latin typeface="Nunito"/>
                <a:ea typeface="Nunito"/>
                <a:cs typeface="Nunito"/>
                <a:sym typeface="Nunito"/>
              </a:defRPr>
            </a:lvl4pPr>
            <a:lvl5pPr marL="2286000" lvl="4" indent="-317500" rtl="0">
              <a:lnSpc>
                <a:spcPct val="100000"/>
              </a:lnSpc>
              <a:spcBef>
                <a:spcPts val="0"/>
              </a:spcBef>
              <a:spcAft>
                <a:spcPts val="0"/>
              </a:spcAft>
              <a:buClr>
                <a:schemeClr val="accent4"/>
              </a:buClr>
              <a:buSzPts val="1400"/>
              <a:buChar char="○"/>
              <a:defRPr>
                <a:latin typeface="Nunito"/>
                <a:ea typeface="Nunito"/>
                <a:cs typeface="Nunito"/>
                <a:sym typeface="Nunito"/>
              </a:defRPr>
            </a:lvl5pPr>
            <a:lvl6pPr marL="2743200" lvl="5" indent="-317500" rtl="0">
              <a:lnSpc>
                <a:spcPct val="100000"/>
              </a:lnSpc>
              <a:spcBef>
                <a:spcPts val="0"/>
              </a:spcBef>
              <a:spcAft>
                <a:spcPts val="0"/>
              </a:spcAft>
              <a:buClr>
                <a:schemeClr val="accent4"/>
              </a:buClr>
              <a:buSzPts val="1400"/>
              <a:buChar char="■"/>
              <a:defRPr>
                <a:latin typeface="Nunito"/>
                <a:ea typeface="Nunito"/>
                <a:cs typeface="Nunito"/>
                <a:sym typeface="Nunito"/>
              </a:defRPr>
            </a:lvl6pPr>
            <a:lvl7pPr marL="3200400" lvl="6" indent="-317500" rtl="0">
              <a:lnSpc>
                <a:spcPct val="100000"/>
              </a:lnSpc>
              <a:spcBef>
                <a:spcPts val="0"/>
              </a:spcBef>
              <a:spcAft>
                <a:spcPts val="0"/>
              </a:spcAft>
              <a:buClr>
                <a:schemeClr val="accent4"/>
              </a:buClr>
              <a:buSzPts val="1400"/>
              <a:buChar char="●"/>
              <a:defRPr>
                <a:latin typeface="Nunito"/>
                <a:ea typeface="Nunito"/>
                <a:cs typeface="Nunito"/>
                <a:sym typeface="Nunito"/>
              </a:defRPr>
            </a:lvl7pPr>
            <a:lvl8pPr marL="3657600" lvl="7" indent="-317500" rtl="0">
              <a:lnSpc>
                <a:spcPct val="100000"/>
              </a:lnSpc>
              <a:spcBef>
                <a:spcPts val="0"/>
              </a:spcBef>
              <a:spcAft>
                <a:spcPts val="0"/>
              </a:spcAft>
              <a:buClr>
                <a:schemeClr val="accent4"/>
              </a:buClr>
              <a:buSzPts val="1400"/>
              <a:buChar char="○"/>
              <a:defRPr>
                <a:latin typeface="Nunito"/>
                <a:ea typeface="Nunito"/>
                <a:cs typeface="Nunito"/>
                <a:sym typeface="Nunito"/>
              </a:defRPr>
            </a:lvl8pPr>
            <a:lvl9pPr marL="4114800" lvl="8" indent="-317500" rtl="0">
              <a:lnSpc>
                <a:spcPct val="100000"/>
              </a:lnSpc>
              <a:spcBef>
                <a:spcPts val="0"/>
              </a:spcBef>
              <a:spcAft>
                <a:spcPts val="0"/>
              </a:spcAft>
              <a:buClr>
                <a:schemeClr val="accent4"/>
              </a:buClr>
              <a:buSzPts val="1400"/>
              <a:buChar char="■"/>
              <a:defRPr>
                <a:latin typeface="Nunito"/>
                <a:ea typeface="Nunito"/>
                <a:cs typeface="Nunito"/>
                <a:sym typeface="Nunito"/>
              </a:defRPr>
            </a:lvl9pPr>
          </a:lstStyle>
          <a:p>
            <a:endParaRPr/>
          </a:p>
        </p:txBody>
      </p:sp>
      <p:sp>
        <p:nvSpPr>
          <p:cNvPr id="175" name="Google Shape;175;p30"/>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73"/>
        <p:cNvGrpSpPr/>
        <p:nvPr/>
      </p:nvGrpSpPr>
      <p:grpSpPr>
        <a:xfrm>
          <a:off x="0" y="0"/>
          <a:ext cx="0" cy="0"/>
          <a:chOff x="0" y="0"/>
          <a:chExt cx="0" cy="0"/>
        </a:xfrm>
      </p:grpSpPr>
      <p:sp>
        <p:nvSpPr>
          <p:cNvPr id="274" name="Google Shape;274;p39"/>
          <p:cNvSpPr/>
          <p:nvPr/>
        </p:nvSpPr>
        <p:spPr>
          <a:xfrm rot="5400000">
            <a:off x="-1352335" y="3180828"/>
            <a:ext cx="3326725" cy="1161375"/>
          </a:xfrm>
          <a:custGeom>
            <a:avLst/>
            <a:gdLst/>
            <a:ahLst/>
            <a:cxnLst/>
            <a:rect l="l" t="t" r="r" b="b"/>
            <a:pathLst>
              <a:path w="133069" h="46455" extrusionOk="0">
                <a:moveTo>
                  <a:pt x="111807" y="1"/>
                </a:moveTo>
                <a:cubicBezTo>
                  <a:pt x="111574" y="1"/>
                  <a:pt x="111341" y="10"/>
                  <a:pt x="111109" y="29"/>
                </a:cubicBezTo>
                <a:cubicBezTo>
                  <a:pt x="108158" y="256"/>
                  <a:pt x="105442" y="1784"/>
                  <a:pt x="103181" y="3696"/>
                </a:cubicBezTo>
                <a:cubicBezTo>
                  <a:pt x="98378" y="7747"/>
                  <a:pt x="95261" y="13746"/>
                  <a:pt x="94694" y="20007"/>
                </a:cubicBezTo>
                <a:cubicBezTo>
                  <a:pt x="90873" y="16533"/>
                  <a:pt x="85701" y="14653"/>
                  <a:pt x="80544" y="14653"/>
                </a:cubicBezTo>
                <a:cubicBezTo>
                  <a:pt x="78299" y="14653"/>
                  <a:pt x="76057" y="15009"/>
                  <a:pt x="73930" y="15746"/>
                </a:cubicBezTo>
                <a:cubicBezTo>
                  <a:pt x="71407" y="16619"/>
                  <a:pt x="69014" y="18016"/>
                  <a:pt x="67320" y="20068"/>
                </a:cubicBezTo>
                <a:cubicBezTo>
                  <a:pt x="64334" y="23665"/>
                  <a:pt x="63924" y="29175"/>
                  <a:pt x="66351" y="33174"/>
                </a:cubicBezTo>
                <a:cubicBezTo>
                  <a:pt x="64500" y="31510"/>
                  <a:pt x="62327" y="29141"/>
                  <a:pt x="59759" y="29141"/>
                </a:cubicBezTo>
                <a:cubicBezTo>
                  <a:pt x="59456" y="29141"/>
                  <a:pt x="59147" y="29174"/>
                  <a:pt x="58833" y="29245"/>
                </a:cubicBezTo>
                <a:cubicBezTo>
                  <a:pt x="57480" y="29550"/>
                  <a:pt x="56301" y="29987"/>
                  <a:pt x="55262" y="30956"/>
                </a:cubicBezTo>
                <a:cubicBezTo>
                  <a:pt x="54704" y="31470"/>
                  <a:pt x="53112" y="33271"/>
                  <a:pt x="53409" y="34146"/>
                </a:cubicBezTo>
                <a:lnTo>
                  <a:pt x="53409" y="34146"/>
                </a:lnTo>
                <a:cubicBezTo>
                  <a:pt x="51827" y="29556"/>
                  <a:pt x="47375" y="26092"/>
                  <a:pt x="42531" y="25700"/>
                </a:cubicBezTo>
                <a:cubicBezTo>
                  <a:pt x="42212" y="25673"/>
                  <a:pt x="41893" y="25660"/>
                  <a:pt x="41573" y="25660"/>
                </a:cubicBezTo>
                <a:cubicBezTo>
                  <a:pt x="37044" y="25660"/>
                  <a:pt x="32575" y="28278"/>
                  <a:pt x="30429" y="32283"/>
                </a:cubicBezTo>
                <a:cubicBezTo>
                  <a:pt x="28718" y="27542"/>
                  <a:pt x="25339" y="23298"/>
                  <a:pt x="20772" y="21168"/>
                </a:cubicBezTo>
                <a:cubicBezTo>
                  <a:pt x="18798" y="20245"/>
                  <a:pt x="16599" y="19766"/>
                  <a:pt x="14413" y="19766"/>
                </a:cubicBezTo>
                <a:cubicBezTo>
                  <a:pt x="11553" y="19766"/>
                  <a:pt x="8717" y="20586"/>
                  <a:pt x="6435" y="22303"/>
                </a:cubicBezTo>
                <a:cubicBezTo>
                  <a:pt x="1345" y="26136"/>
                  <a:pt x="0" y="33357"/>
                  <a:pt x="960" y="39661"/>
                </a:cubicBezTo>
                <a:lnTo>
                  <a:pt x="128668" y="46455"/>
                </a:lnTo>
                <a:cubicBezTo>
                  <a:pt x="132877" y="39478"/>
                  <a:pt x="133069" y="30860"/>
                  <a:pt x="132859" y="22713"/>
                </a:cubicBezTo>
                <a:cubicBezTo>
                  <a:pt x="132693" y="16165"/>
                  <a:pt x="132091" y="8996"/>
                  <a:pt x="127516" y="4307"/>
                </a:cubicBezTo>
                <a:cubicBezTo>
                  <a:pt x="126328" y="3085"/>
                  <a:pt x="124844" y="2072"/>
                  <a:pt x="123159" y="1810"/>
                </a:cubicBezTo>
                <a:cubicBezTo>
                  <a:pt x="122912" y="1772"/>
                  <a:pt x="122660" y="1752"/>
                  <a:pt x="122408" y="1752"/>
                </a:cubicBezTo>
                <a:cubicBezTo>
                  <a:pt x="120942" y="1752"/>
                  <a:pt x="119458" y="2399"/>
                  <a:pt x="118705" y="3644"/>
                </a:cubicBezTo>
                <a:cubicBezTo>
                  <a:pt x="117362" y="1270"/>
                  <a:pt x="114550" y="1"/>
                  <a:pt x="111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9"/>
          <p:cNvSpPr/>
          <p:nvPr/>
        </p:nvSpPr>
        <p:spPr>
          <a:xfrm rot="-5400000">
            <a:off x="6900041" y="2987540"/>
            <a:ext cx="3356000" cy="1547950"/>
          </a:xfrm>
          <a:custGeom>
            <a:avLst/>
            <a:gdLst/>
            <a:ahLst/>
            <a:cxnLst/>
            <a:rect l="l" t="t" r="r" b="b"/>
            <a:pathLst>
              <a:path w="134240" h="61918" extrusionOk="0">
                <a:moveTo>
                  <a:pt x="9734" y="1"/>
                </a:moveTo>
                <a:cubicBezTo>
                  <a:pt x="8838" y="1"/>
                  <a:pt x="7963" y="164"/>
                  <a:pt x="7195" y="622"/>
                </a:cubicBezTo>
                <a:cubicBezTo>
                  <a:pt x="5178" y="1827"/>
                  <a:pt x="4742" y="4525"/>
                  <a:pt x="4523" y="6874"/>
                </a:cubicBezTo>
                <a:cubicBezTo>
                  <a:pt x="3633" y="16217"/>
                  <a:pt x="2751" y="25559"/>
                  <a:pt x="2201" y="34928"/>
                </a:cubicBezTo>
                <a:cubicBezTo>
                  <a:pt x="1677" y="43686"/>
                  <a:pt x="0" y="53684"/>
                  <a:pt x="3423" y="61918"/>
                </a:cubicBezTo>
                <a:lnTo>
                  <a:pt x="133034" y="61377"/>
                </a:lnTo>
                <a:cubicBezTo>
                  <a:pt x="134239" y="55919"/>
                  <a:pt x="133497" y="49563"/>
                  <a:pt x="129917" y="45118"/>
                </a:cubicBezTo>
                <a:cubicBezTo>
                  <a:pt x="127960" y="43120"/>
                  <a:pt x="125659" y="42269"/>
                  <a:pt x="123338" y="42269"/>
                </a:cubicBezTo>
                <a:cubicBezTo>
                  <a:pt x="117341" y="42269"/>
                  <a:pt x="111208" y="47946"/>
                  <a:pt x="110516" y="54190"/>
                </a:cubicBezTo>
                <a:cubicBezTo>
                  <a:pt x="105967" y="48756"/>
                  <a:pt x="99290" y="46142"/>
                  <a:pt x="92602" y="46142"/>
                </a:cubicBezTo>
                <a:cubicBezTo>
                  <a:pt x="84245" y="46142"/>
                  <a:pt x="75871" y="50224"/>
                  <a:pt x="71608" y="57989"/>
                </a:cubicBezTo>
                <a:cubicBezTo>
                  <a:pt x="70681" y="46513"/>
                  <a:pt x="60873" y="35247"/>
                  <a:pt x="49905" y="35247"/>
                </a:cubicBezTo>
                <a:cubicBezTo>
                  <a:pt x="46711" y="35247"/>
                  <a:pt x="43418" y="36202"/>
                  <a:pt x="40218" y="38386"/>
                </a:cubicBezTo>
                <a:cubicBezTo>
                  <a:pt x="38026" y="22172"/>
                  <a:pt x="29260" y="3975"/>
                  <a:pt x="11963" y="264"/>
                </a:cubicBezTo>
                <a:cubicBezTo>
                  <a:pt x="11238" y="113"/>
                  <a:pt x="10478" y="1"/>
                  <a:pt x="9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9"/>
          <p:cNvSpPr txBox="1">
            <a:spLocks noGrp="1"/>
          </p:cNvSpPr>
          <p:nvPr>
            <p:ph type="title"/>
          </p:nvPr>
        </p:nvSpPr>
        <p:spPr>
          <a:xfrm>
            <a:off x="4640675" y="563075"/>
            <a:ext cx="3790200" cy="94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7" name="Google Shape;277;p39"/>
          <p:cNvSpPr txBox="1">
            <a:spLocks noGrp="1"/>
          </p:cNvSpPr>
          <p:nvPr>
            <p:ph type="subTitle" idx="1"/>
          </p:nvPr>
        </p:nvSpPr>
        <p:spPr>
          <a:xfrm>
            <a:off x="4640700" y="1503718"/>
            <a:ext cx="3790200" cy="1149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8" name="Google Shape;278;p39"/>
          <p:cNvSpPr txBox="1"/>
          <p:nvPr/>
        </p:nvSpPr>
        <p:spPr>
          <a:xfrm>
            <a:off x="4640250" y="3328825"/>
            <a:ext cx="3790200" cy="787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300"/>
              </a:spcBef>
              <a:spcAft>
                <a:spcPts val="0"/>
              </a:spcAft>
              <a:buNone/>
            </a:pPr>
            <a:r>
              <a:rPr lang="en" sz="1100" b="1">
                <a:solidFill>
                  <a:schemeClr val="accent6"/>
                </a:solidFill>
                <a:latin typeface="Nunito"/>
                <a:ea typeface="Nunito"/>
                <a:cs typeface="Nunito"/>
                <a:sym typeface="Nunito"/>
              </a:rPr>
              <a:t>CREDITS:</a:t>
            </a:r>
            <a:r>
              <a:rPr lang="en" sz="1100">
                <a:solidFill>
                  <a:schemeClr val="accent6"/>
                </a:solidFill>
                <a:latin typeface="Nunito"/>
                <a:ea typeface="Nunito"/>
                <a:cs typeface="Nunito"/>
                <a:sym typeface="Nunito"/>
              </a:rPr>
              <a:t> This presentation template was created by </a:t>
            </a:r>
            <a:r>
              <a:rPr lang="en" sz="1100" b="1" u="sng">
                <a:solidFill>
                  <a:schemeClr val="accent6"/>
                </a:solidFill>
                <a:latin typeface="Nunito"/>
                <a:ea typeface="Nunito"/>
                <a:cs typeface="Nunito"/>
                <a:sym typeface="Nunito"/>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100">
                <a:solidFill>
                  <a:schemeClr val="accent6"/>
                </a:solidFill>
                <a:latin typeface="Nunito"/>
                <a:ea typeface="Nunito"/>
                <a:cs typeface="Nunito"/>
                <a:sym typeface="Nunito"/>
              </a:rPr>
              <a:t>, and includes icons by </a:t>
            </a:r>
            <a:r>
              <a:rPr lang="en" sz="1100" b="1" u="sng">
                <a:solidFill>
                  <a:schemeClr val="accent6"/>
                </a:solidFill>
                <a:latin typeface="Nunito"/>
                <a:ea typeface="Nunito"/>
                <a:cs typeface="Nunito"/>
                <a:sym typeface="Nuni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100">
                <a:solidFill>
                  <a:schemeClr val="accent6"/>
                </a:solidFill>
                <a:latin typeface="Nunito"/>
                <a:ea typeface="Nunito"/>
                <a:cs typeface="Nunito"/>
                <a:sym typeface="Nunito"/>
              </a:rPr>
              <a:t>, and infographics &amp; images by </a:t>
            </a:r>
            <a:r>
              <a:rPr lang="en" sz="1100" b="1" u="sng">
                <a:solidFill>
                  <a:schemeClr val="accent6"/>
                </a:solidFill>
                <a:latin typeface="Nunito"/>
                <a:ea typeface="Nunito"/>
                <a:cs typeface="Nunito"/>
                <a:sym typeface="Nunit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100" u="sng">
                <a:solidFill>
                  <a:schemeClr val="accent6"/>
                </a:solidFill>
                <a:latin typeface="Nunito"/>
                <a:ea typeface="Nunito"/>
                <a:cs typeface="Nunito"/>
                <a:sym typeface="Nunito"/>
              </a:rPr>
              <a:t> </a:t>
            </a:r>
            <a:endParaRPr sz="1100" b="1" u="sng">
              <a:solidFill>
                <a:schemeClr val="accent6"/>
              </a:solidFill>
              <a:latin typeface="Nunito"/>
              <a:ea typeface="Nunito"/>
              <a:cs typeface="Nunito"/>
              <a:sym typeface="Nuni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79"/>
        <p:cNvGrpSpPr/>
        <p:nvPr/>
      </p:nvGrpSpPr>
      <p:grpSpPr>
        <a:xfrm>
          <a:off x="0" y="0"/>
          <a:ext cx="0" cy="0"/>
          <a:chOff x="0" y="0"/>
          <a:chExt cx="0" cy="0"/>
        </a:xfrm>
      </p:grpSpPr>
      <p:sp>
        <p:nvSpPr>
          <p:cNvPr id="280" name="Google Shape;280;p40"/>
          <p:cNvSpPr/>
          <p:nvPr/>
        </p:nvSpPr>
        <p:spPr>
          <a:xfrm rot="5400000" flipH="1">
            <a:off x="-223050" y="3364141"/>
            <a:ext cx="1999500" cy="1633071"/>
          </a:xfrm>
          <a:custGeom>
            <a:avLst/>
            <a:gdLst/>
            <a:ahLst/>
            <a:cxnLst/>
            <a:rect l="l" t="t" r="r" b="b"/>
            <a:pathLst>
              <a:path w="52128" h="42575" extrusionOk="0">
                <a:moveTo>
                  <a:pt x="8016" y="0"/>
                </a:moveTo>
                <a:cubicBezTo>
                  <a:pt x="7756" y="0"/>
                  <a:pt x="7494" y="11"/>
                  <a:pt x="7230" y="34"/>
                </a:cubicBezTo>
                <a:cubicBezTo>
                  <a:pt x="4689" y="191"/>
                  <a:pt x="2314" y="1274"/>
                  <a:pt x="1" y="2339"/>
                </a:cubicBezTo>
                <a:lnTo>
                  <a:pt x="1" y="42574"/>
                </a:lnTo>
                <a:lnTo>
                  <a:pt x="52128" y="42050"/>
                </a:lnTo>
                <a:cubicBezTo>
                  <a:pt x="51700" y="39693"/>
                  <a:pt x="50670" y="37274"/>
                  <a:pt x="48627" y="36025"/>
                </a:cubicBezTo>
                <a:cubicBezTo>
                  <a:pt x="47901" y="35579"/>
                  <a:pt x="47032" y="35358"/>
                  <a:pt x="46172" y="35358"/>
                </a:cubicBezTo>
                <a:cubicBezTo>
                  <a:pt x="44607" y="35358"/>
                  <a:pt x="43071" y="36088"/>
                  <a:pt x="42480" y="37519"/>
                </a:cubicBezTo>
                <a:cubicBezTo>
                  <a:pt x="41641" y="35161"/>
                  <a:pt x="40288" y="32699"/>
                  <a:pt x="38157" y="31310"/>
                </a:cubicBezTo>
                <a:cubicBezTo>
                  <a:pt x="37066" y="31131"/>
                  <a:pt x="35880" y="31012"/>
                  <a:pt x="34691" y="31012"/>
                </a:cubicBezTo>
                <a:cubicBezTo>
                  <a:pt x="32112" y="31012"/>
                  <a:pt x="29516" y="31572"/>
                  <a:pt x="27819" y="33292"/>
                </a:cubicBezTo>
                <a:cubicBezTo>
                  <a:pt x="28343" y="27311"/>
                  <a:pt x="28457" y="20937"/>
                  <a:pt x="25462" y="15733"/>
                </a:cubicBezTo>
                <a:cubicBezTo>
                  <a:pt x="24356" y="13621"/>
                  <a:pt x="22147" y="11602"/>
                  <a:pt x="19743" y="11602"/>
                </a:cubicBezTo>
                <a:cubicBezTo>
                  <a:pt x="19185" y="11602"/>
                  <a:pt x="18616" y="11711"/>
                  <a:pt x="18049" y="11952"/>
                </a:cubicBezTo>
                <a:cubicBezTo>
                  <a:pt x="19154" y="5908"/>
                  <a:pt x="14063" y="0"/>
                  <a:pt x="8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281" name="Google Shape;281;p40"/>
          <p:cNvGrpSpPr/>
          <p:nvPr/>
        </p:nvGrpSpPr>
        <p:grpSpPr>
          <a:xfrm flipH="1">
            <a:off x="6899491" y="1972175"/>
            <a:ext cx="1755725" cy="3406600"/>
            <a:chOff x="10392375" y="4265425"/>
            <a:chExt cx="1755725" cy="3406600"/>
          </a:xfrm>
        </p:grpSpPr>
        <p:sp>
          <p:nvSpPr>
            <p:cNvPr id="282" name="Google Shape;282;p40"/>
            <p:cNvSpPr/>
            <p:nvPr/>
          </p:nvSpPr>
          <p:spPr>
            <a:xfrm>
              <a:off x="10718275" y="5379075"/>
              <a:ext cx="882350" cy="1416725"/>
            </a:xfrm>
            <a:custGeom>
              <a:avLst/>
              <a:gdLst/>
              <a:ahLst/>
              <a:cxnLst/>
              <a:rect l="l" t="t" r="r" b="b"/>
              <a:pathLst>
                <a:path w="35294" h="56669" extrusionOk="0">
                  <a:moveTo>
                    <a:pt x="17647" y="0"/>
                  </a:moveTo>
                  <a:cubicBezTo>
                    <a:pt x="14888" y="9911"/>
                    <a:pt x="4725" y="37668"/>
                    <a:pt x="1" y="48042"/>
                  </a:cubicBezTo>
                  <a:lnTo>
                    <a:pt x="23611" y="56668"/>
                  </a:lnTo>
                  <a:cubicBezTo>
                    <a:pt x="25576" y="44470"/>
                    <a:pt x="34010" y="15045"/>
                    <a:pt x="35294" y="2759"/>
                  </a:cubicBezTo>
                  <a:cubicBezTo>
                    <a:pt x="29295" y="1921"/>
                    <a:pt x="23698" y="131"/>
                    <a:pt x="17647"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11098975" y="4586850"/>
              <a:ext cx="364175" cy="925700"/>
            </a:xfrm>
            <a:custGeom>
              <a:avLst/>
              <a:gdLst/>
              <a:ahLst/>
              <a:cxnLst/>
              <a:rect l="l" t="t" r="r" b="b"/>
              <a:pathLst>
                <a:path w="14567" h="37028" extrusionOk="0">
                  <a:moveTo>
                    <a:pt x="6225" y="0"/>
                  </a:moveTo>
                  <a:cubicBezTo>
                    <a:pt x="5693" y="0"/>
                    <a:pt x="5187" y="196"/>
                    <a:pt x="4829" y="675"/>
                  </a:cubicBezTo>
                  <a:cubicBezTo>
                    <a:pt x="4035" y="3442"/>
                    <a:pt x="5100" y="6682"/>
                    <a:pt x="3947" y="9493"/>
                  </a:cubicBezTo>
                  <a:cubicBezTo>
                    <a:pt x="1275" y="14139"/>
                    <a:pt x="271" y="16985"/>
                    <a:pt x="1188" y="22469"/>
                  </a:cubicBezTo>
                  <a:cubicBezTo>
                    <a:pt x="1616" y="25726"/>
                    <a:pt x="1" y="29297"/>
                    <a:pt x="1293" y="32362"/>
                  </a:cubicBezTo>
                  <a:cubicBezTo>
                    <a:pt x="2438" y="34698"/>
                    <a:pt x="6995" y="37028"/>
                    <a:pt x="10386" y="37028"/>
                  </a:cubicBezTo>
                  <a:cubicBezTo>
                    <a:pt x="12762" y="37028"/>
                    <a:pt x="14566" y="35884"/>
                    <a:pt x="14224" y="32798"/>
                  </a:cubicBezTo>
                  <a:cubicBezTo>
                    <a:pt x="13954" y="27123"/>
                    <a:pt x="9745" y="22207"/>
                    <a:pt x="9483" y="16540"/>
                  </a:cubicBezTo>
                  <a:cubicBezTo>
                    <a:pt x="9282" y="11458"/>
                    <a:pt x="12522" y="5032"/>
                    <a:pt x="8261" y="902"/>
                  </a:cubicBezTo>
                  <a:cubicBezTo>
                    <a:pt x="7753" y="379"/>
                    <a:pt x="6964" y="0"/>
                    <a:pt x="6225"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11211825" y="4622900"/>
              <a:ext cx="51125" cy="80575"/>
            </a:xfrm>
            <a:custGeom>
              <a:avLst/>
              <a:gdLst/>
              <a:ahLst/>
              <a:cxnLst/>
              <a:rect l="l" t="t" r="r" b="b"/>
              <a:pathLst>
                <a:path w="2045" h="3223" fill="none" extrusionOk="0">
                  <a:moveTo>
                    <a:pt x="1" y="1"/>
                  </a:moveTo>
                  <a:cubicBezTo>
                    <a:pt x="647" y="45"/>
                    <a:pt x="1258" y="446"/>
                    <a:pt x="1546" y="1023"/>
                  </a:cubicBezTo>
                  <a:cubicBezTo>
                    <a:pt x="1704" y="1328"/>
                    <a:pt x="1765" y="1669"/>
                    <a:pt x="1826" y="2000"/>
                  </a:cubicBezTo>
                  <a:lnTo>
                    <a:pt x="2044" y="3179"/>
                  </a:lnTo>
                  <a:cubicBezTo>
                    <a:pt x="1433" y="3197"/>
                    <a:pt x="813" y="3205"/>
                    <a:pt x="193" y="3223"/>
                  </a:cubicBezTo>
                  <a:cubicBezTo>
                    <a:pt x="149" y="3223"/>
                    <a:pt x="106" y="3153"/>
                    <a:pt x="149" y="3162"/>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a:off x="11457800" y="5398100"/>
              <a:ext cx="520025" cy="198475"/>
            </a:xfrm>
            <a:custGeom>
              <a:avLst/>
              <a:gdLst/>
              <a:ahLst/>
              <a:cxnLst/>
              <a:rect l="l" t="t" r="r" b="b"/>
              <a:pathLst>
                <a:path w="20801" h="7939" extrusionOk="0">
                  <a:moveTo>
                    <a:pt x="11211" y="0"/>
                  </a:moveTo>
                  <a:cubicBezTo>
                    <a:pt x="7669" y="0"/>
                    <a:pt x="4102" y="1148"/>
                    <a:pt x="1784" y="3334"/>
                  </a:cubicBezTo>
                  <a:cubicBezTo>
                    <a:pt x="1731" y="3343"/>
                    <a:pt x="1679" y="3343"/>
                    <a:pt x="1626" y="3343"/>
                  </a:cubicBezTo>
                  <a:cubicBezTo>
                    <a:pt x="1059" y="3369"/>
                    <a:pt x="718" y="3500"/>
                    <a:pt x="526" y="3692"/>
                  </a:cubicBezTo>
                  <a:lnTo>
                    <a:pt x="308" y="3640"/>
                  </a:lnTo>
                  <a:lnTo>
                    <a:pt x="308" y="3640"/>
                  </a:lnTo>
                  <a:cubicBezTo>
                    <a:pt x="1" y="4442"/>
                    <a:pt x="670" y="7006"/>
                    <a:pt x="1385" y="7006"/>
                  </a:cubicBezTo>
                  <a:cubicBezTo>
                    <a:pt x="1401" y="7006"/>
                    <a:pt x="1418" y="7004"/>
                    <a:pt x="1434" y="7002"/>
                  </a:cubicBezTo>
                  <a:cubicBezTo>
                    <a:pt x="1530" y="7045"/>
                    <a:pt x="1705" y="7080"/>
                    <a:pt x="1941" y="7098"/>
                  </a:cubicBezTo>
                  <a:cubicBezTo>
                    <a:pt x="2969" y="7691"/>
                    <a:pt x="4464" y="7938"/>
                    <a:pt x="6177" y="7938"/>
                  </a:cubicBezTo>
                  <a:cubicBezTo>
                    <a:pt x="11343" y="7938"/>
                    <a:pt x="18493" y="5690"/>
                    <a:pt x="20801" y="3919"/>
                  </a:cubicBezTo>
                  <a:cubicBezTo>
                    <a:pt x="18615" y="1264"/>
                    <a:pt x="14927" y="0"/>
                    <a:pt x="11211"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11035025" y="5558275"/>
              <a:ext cx="540075" cy="314375"/>
            </a:xfrm>
            <a:custGeom>
              <a:avLst/>
              <a:gdLst/>
              <a:ahLst/>
              <a:cxnLst/>
              <a:rect l="l" t="t" r="r" b="b"/>
              <a:pathLst>
                <a:path w="21603" h="12575" extrusionOk="0">
                  <a:moveTo>
                    <a:pt x="2262" y="1"/>
                  </a:moveTo>
                  <a:lnTo>
                    <a:pt x="0" y="6890"/>
                  </a:lnTo>
                  <a:lnTo>
                    <a:pt x="20642" y="12574"/>
                  </a:lnTo>
                  <a:lnTo>
                    <a:pt x="21602" y="6261"/>
                  </a:lnTo>
                  <a:lnTo>
                    <a:pt x="2262"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10392375" y="5631850"/>
              <a:ext cx="1186200" cy="2040175"/>
            </a:xfrm>
            <a:custGeom>
              <a:avLst/>
              <a:gdLst/>
              <a:ahLst/>
              <a:cxnLst/>
              <a:rect l="l" t="t" r="r" b="b"/>
              <a:pathLst>
                <a:path w="47448" h="81607" extrusionOk="0">
                  <a:moveTo>
                    <a:pt x="26187" y="0"/>
                  </a:moveTo>
                  <a:lnTo>
                    <a:pt x="1" y="74822"/>
                  </a:lnTo>
                  <a:lnTo>
                    <a:pt x="32823" y="81606"/>
                  </a:lnTo>
                  <a:lnTo>
                    <a:pt x="47448" y="6436"/>
                  </a:lnTo>
                  <a:lnTo>
                    <a:pt x="26187" y="0"/>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p:nvPr/>
          </p:nvSpPr>
          <p:spPr>
            <a:xfrm>
              <a:off x="11427725" y="5805775"/>
              <a:ext cx="91700" cy="83725"/>
            </a:xfrm>
            <a:custGeom>
              <a:avLst/>
              <a:gdLst/>
              <a:ahLst/>
              <a:cxnLst/>
              <a:rect l="l" t="t" r="r" b="b"/>
              <a:pathLst>
                <a:path w="3668" h="3349" extrusionOk="0">
                  <a:moveTo>
                    <a:pt x="1834" y="0"/>
                  </a:moveTo>
                  <a:cubicBezTo>
                    <a:pt x="1406" y="0"/>
                    <a:pt x="978" y="164"/>
                    <a:pt x="655" y="492"/>
                  </a:cubicBezTo>
                  <a:cubicBezTo>
                    <a:pt x="0" y="1146"/>
                    <a:pt x="0" y="2203"/>
                    <a:pt x="655" y="2858"/>
                  </a:cubicBezTo>
                  <a:cubicBezTo>
                    <a:pt x="978" y="3185"/>
                    <a:pt x="1406" y="3349"/>
                    <a:pt x="1834" y="3349"/>
                  </a:cubicBezTo>
                  <a:cubicBezTo>
                    <a:pt x="2262" y="3349"/>
                    <a:pt x="2690" y="3185"/>
                    <a:pt x="3013" y="2858"/>
                  </a:cubicBezTo>
                  <a:cubicBezTo>
                    <a:pt x="3668" y="2203"/>
                    <a:pt x="3668" y="1146"/>
                    <a:pt x="3013" y="492"/>
                  </a:cubicBezTo>
                  <a:cubicBezTo>
                    <a:pt x="2690" y="164"/>
                    <a:pt x="2262" y="0"/>
                    <a:pt x="1834"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p:nvPr/>
          </p:nvSpPr>
          <p:spPr>
            <a:xfrm>
              <a:off x="11228850" y="4265425"/>
              <a:ext cx="866425" cy="1283050"/>
            </a:xfrm>
            <a:custGeom>
              <a:avLst/>
              <a:gdLst/>
              <a:ahLst/>
              <a:cxnLst/>
              <a:rect l="l" t="t" r="r" b="b"/>
              <a:pathLst>
                <a:path w="34657" h="51322" extrusionOk="0">
                  <a:moveTo>
                    <a:pt x="10635" y="1"/>
                  </a:moveTo>
                  <a:cubicBezTo>
                    <a:pt x="9157" y="1"/>
                    <a:pt x="7832" y="1065"/>
                    <a:pt x="7562" y="2591"/>
                  </a:cubicBezTo>
                  <a:lnTo>
                    <a:pt x="298" y="44014"/>
                  </a:lnTo>
                  <a:cubicBezTo>
                    <a:pt x="1" y="45699"/>
                    <a:pt x="1119" y="47314"/>
                    <a:pt x="2804" y="47637"/>
                  </a:cubicBezTo>
                  <a:lnTo>
                    <a:pt x="22118" y="51270"/>
                  </a:lnTo>
                  <a:cubicBezTo>
                    <a:pt x="22309" y="51305"/>
                    <a:pt x="22499" y="51321"/>
                    <a:pt x="22687" y="51321"/>
                  </a:cubicBezTo>
                  <a:cubicBezTo>
                    <a:pt x="24141" y="51321"/>
                    <a:pt x="25450" y="50311"/>
                    <a:pt x="25759" y="48842"/>
                  </a:cubicBezTo>
                  <a:lnTo>
                    <a:pt x="34307" y="8808"/>
                  </a:lnTo>
                  <a:cubicBezTo>
                    <a:pt x="34656" y="7149"/>
                    <a:pt x="33635" y="5507"/>
                    <a:pt x="31985" y="5106"/>
                  </a:cubicBezTo>
                  <a:lnTo>
                    <a:pt x="11387" y="94"/>
                  </a:lnTo>
                  <a:cubicBezTo>
                    <a:pt x="11135" y="31"/>
                    <a:pt x="10883" y="1"/>
                    <a:pt x="10635"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p:nvPr/>
          </p:nvSpPr>
          <p:spPr>
            <a:xfrm>
              <a:off x="11636175" y="4345775"/>
              <a:ext cx="290575" cy="91825"/>
            </a:xfrm>
            <a:custGeom>
              <a:avLst/>
              <a:gdLst/>
              <a:ahLst/>
              <a:cxnLst/>
              <a:rect l="l" t="t" r="r" b="b"/>
              <a:pathLst>
                <a:path w="11623" h="3673" extrusionOk="0">
                  <a:moveTo>
                    <a:pt x="675" y="0"/>
                  </a:moveTo>
                  <a:cubicBezTo>
                    <a:pt x="401" y="0"/>
                    <a:pt x="155" y="187"/>
                    <a:pt x="80" y="460"/>
                  </a:cubicBezTo>
                  <a:cubicBezTo>
                    <a:pt x="1" y="791"/>
                    <a:pt x="202" y="1114"/>
                    <a:pt x="534" y="1193"/>
                  </a:cubicBezTo>
                  <a:lnTo>
                    <a:pt x="10767" y="3655"/>
                  </a:lnTo>
                  <a:cubicBezTo>
                    <a:pt x="10814" y="3667"/>
                    <a:pt x="10862" y="3672"/>
                    <a:pt x="10908" y="3672"/>
                  </a:cubicBezTo>
                  <a:cubicBezTo>
                    <a:pt x="11180" y="3672"/>
                    <a:pt x="11425" y="3486"/>
                    <a:pt x="11492" y="3210"/>
                  </a:cubicBezTo>
                  <a:lnTo>
                    <a:pt x="11535" y="3044"/>
                  </a:lnTo>
                  <a:cubicBezTo>
                    <a:pt x="11623" y="2712"/>
                    <a:pt x="11413" y="2381"/>
                    <a:pt x="11081" y="2311"/>
                  </a:cubicBezTo>
                  <a:lnTo>
                    <a:pt x="804" y="14"/>
                  </a:lnTo>
                  <a:cubicBezTo>
                    <a:pt x="761" y="5"/>
                    <a:pt x="718" y="0"/>
                    <a:pt x="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11892675" y="4408775"/>
              <a:ext cx="20775" cy="20525"/>
            </a:xfrm>
            <a:custGeom>
              <a:avLst/>
              <a:gdLst/>
              <a:ahLst/>
              <a:cxnLst/>
              <a:rect l="l" t="t" r="r" b="b"/>
              <a:pathLst>
                <a:path w="831" h="821" extrusionOk="0">
                  <a:moveTo>
                    <a:pt x="411" y="0"/>
                  </a:moveTo>
                  <a:cubicBezTo>
                    <a:pt x="184" y="0"/>
                    <a:pt x="1" y="184"/>
                    <a:pt x="1" y="411"/>
                  </a:cubicBezTo>
                  <a:cubicBezTo>
                    <a:pt x="1" y="638"/>
                    <a:pt x="184" y="821"/>
                    <a:pt x="411" y="821"/>
                  </a:cubicBezTo>
                  <a:cubicBezTo>
                    <a:pt x="638" y="821"/>
                    <a:pt x="830" y="638"/>
                    <a:pt x="830" y="411"/>
                  </a:cubicBezTo>
                  <a:cubicBezTo>
                    <a:pt x="830" y="184"/>
                    <a:pt x="638" y="0"/>
                    <a:pt x="411"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p:nvPr/>
          </p:nvSpPr>
          <p:spPr>
            <a:xfrm>
              <a:off x="11292375" y="4391750"/>
              <a:ext cx="723000" cy="1053700"/>
            </a:xfrm>
            <a:custGeom>
              <a:avLst/>
              <a:gdLst/>
              <a:ahLst/>
              <a:cxnLst/>
              <a:rect l="l" t="t" r="r" b="b"/>
              <a:pathLst>
                <a:path w="28920" h="42148" extrusionOk="0">
                  <a:moveTo>
                    <a:pt x="7161" y="0"/>
                  </a:moveTo>
                  <a:lnTo>
                    <a:pt x="1" y="38245"/>
                  </a:lnTo>
                  <a:lnTo>
                    <a:pt x="21498" y="42148"/>
                  </a:lnTo>
                  <a:lnTo>
                    <a:pt x="28920" y="4837"/>
                  </a:lnTo>
                  <a:lnTo>
                    <a:pt x="7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0"/>
            <p:cNvSpPr/>
            <p:nvPr/>
          </p:nvSpPr>
          <p:spPr>
            <a:xfrm>
              <a:off x="11292375" y="4887925"/>
              <a:ext cx="627400" cy="557525"/>
            </a:xfrm>
            <a:custGeom>
              <a:avLst/>
              <a:gdLst/>
              <a:ahLst/>
              <a:cxnLst/>
              <a:rect l="l" t="t" r="r" b="b"/>
              <a:pathLst>
                <a:path w="25096" h="22301" extrusionOk="0">
                  <a:moveTo>
                    <a:pt x="3441" y="0"/>
                  </a:moveTo>
                  <a:lnTo>
                    <a:pt x="1" y="18398"/>
                  </a:lnTo>
                  <a:lnTo>
                    <a:pt x="21498" y="22301"/>
                  </a:lnTo>
                  <a:lnTo>
                    <a:pt x="25095" y="4226"/>
                  </a:lnTo>
                  <a:lnTo>
                    <a:pt x="34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11517000" y="4497400"/>
              <a:ext cx="392950" cy="392950"/>
            </a:xfrm>
            <a:custGeom>
              <a:avLst/>
              <a:gdLst/>
              <a:ahLst/>
              <a:cxnLst/>
              <a:rect l="l" t="t" r="r" b="b"/>
              <a:pathLst>
                <a:path w="15718" h="15718" fill="none" extrusionOk="0">
                  <a:moveTo>
                    <a:pt x="12923" y="2794"/>
                  </a:moveTo>
                  <a:cubicBezTo>
                    <a:pt x="15717" y="5588"/>
                    <a:pt x="15717" y="10129"/>
                    <a:pt x="12923" y="12923"/>
                  </a:cubicBezTo>
                  <a:cubicBezTo>
                    <a:pt x="10120" y="15717"/>
                    <a:pt x="5589" y="15717"/>
                    <a:pt x="2795" y="12923"/>
                  </a:cubicBezTo>
                  <a:cubicBezTo>
                    <a:pt x="1" y="10129"/>
                    <a:pt x="1" y="5588"/>
                    <a:pt x="2795" y="2794"/>
                  </a:cubicBezTo>
                  <a:cubicBezTo>
                    <a:pt x="5589" y="0"/>
                    <a:pt x="10120" y="0"/>
                    <a:pt x="12923" y="2794"/>
                  </a:cubicBezTo>
                  <a:close/>
                </a:path>
              </a:pathLst>
            </a:custGeom>
            <a:noFill/>
            <a:ln w="8075"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11537750" y="4659800"/>
              <a:ext cx="351450" cy="68125"/>
            </a:xfrm>
            <a:custGeom>
              <a:avLst/>
              <a:gdLst/>
              <a:ahLst/>
              <a:cxnLst/>
              <a:rect l="l" t="t" r="r" b="b"/>
              <a:pathLst>
                <a:path w="14058" h="2725" fill="none" extrusionOk="0">
                  <a:moveTo>
                    <a:pt x="0" y="1"/>
                  </a:moveTo>
                  <a:lnTo>
                    <a:pt x="14058" y="2725"/>
                  </a:ln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11594925" y="4559825"/>
              <a:ext cx="277700" cy="65725"/>
            </a:xfrm>
            <a:custGeom>
              <a:avLst/>
              <a:gdLst/>
              <a:ahLst/>
              <a:cxnLst/>
              <a:rect l="l" t="t" r="r" b="b"/>
              <a:pathLst>
                <a:path w="11108" h="2629" fill="none" extrusionOk="0">
                  <a:moveTo>
                    <a:pt x="1" y="0"/>
                  </a:moveTo>
                  <a:cubicBezTo>
                    <a:pt x="1066" y="699"/>
                    <a:pt x="2978" y="1764"/>
                    <a:pt x="5589" y="2218"/>
                  </a:cubicBezTo>
                  <a:cubicBezTo>
                    <a:pt x="7938" y="2629"/>
                    <a:pt x="9894" y="2393"/>
                    <a:pt x="11107" y="2148"/>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p:nvPr/>
          </p:nvSpPr>
          <p:spPr>
            <a:xfrm>
              <a:off x="11553450" y="4761750"/>
              <a:ext cx="277475" cy="65950"/>
            </a:xfrm>
            <a:custGeom>
              <a:avLst/>
              <a:gdLst/>
              <a:ahLst/>
              <a:cxnLst/>
              <a:rect l="l" t="t" r="r" b="b"/>
              <a:pathLst>
                <a:path w="11099" h="2638" fill="none" extrusionOk="0">
                  <a:moveTo>
                    <a:pt x="1" y="480"/>
                  </a:moveTo>
                  <a:cubicBezTo>
                    <a:pt x="1293" y="245"/>
                    <a:pt x="3476" y="0"/>
                    <a:pt x="6078" y="559"/>
                  </a:cubicBezTo>
                  <a:cubicBezTo>
                    <a:pt x="8348" y="1057"/>
                    <a:pt x="10051" y="1965"/>
                    <a:pt x="11099" y="2637"/>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11598200" y="4518125"/>
              <a:ext cx="149350" cy="351475"/>
            </a:xfrm>
            <a:custGeom>
              <a:avLst/>
              <a:gdLst/>
              <a:ahLst/>
              <a:cxnLst/>
              <a:rect l="l" t="t" r="r" b="b"/>
              <a:pathLst>
                <a:path w="5974" h="14059" fill="none" extrusionOk="0">
                  <a:moveTo>
                    <a:pt x="3249" y="14059"/>
                  </a:moveTo>
                  <a:cubicBezTo>
                    <a:pt x="3013" y="13805"/>
                    <a:pt x="1" y="10592"/>
                    <a:pt x="970" y="6122"/>
                  </a:cubicBezTo>
                  <a:cubicBezTo>
                    <a:pt x="1887" y="1896"/>
                    <a:pt x="5589" y="175"/>
                    <a:pt x="5973" y="1"/>
                  </a:cubicBezTo>
                  <a:cubicBezTo>
                    <a:pt x="5065" y="4690"/>
                    <a:pt x="4157" y="9370"/>
                    <a:pt x="3249" y="14059"/>
                  </a:cubicBezTo>
                  <a:close/>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p:nvPr/>
          </p:nvSpPr>
          <p:spPr>
            <a:xfrm>
              <a:off x="11679400" y="4518125"/>
              <a:ext cx="143000" cy="351475"/>
            </a:xfrm>
            <a:custGeom>
              <a:avLst/>
              <a:gdLst/>
              <a:ahLst/>
              <a:cxnLst/>
              <a:rect l="l" t="t" r="r" b="b"/>
              <a:pathLst>
                <a:path w="5720" h="14059" fill="none" extrusionOk="0">
                  <a:moveTo>
                    <a:pt x="2725" y="1"/>
                  </a:moveTo>
                  <a:cubicBezTo>
                    <a:pt x="3022" y="333"/>
                    <a:pt x="5720" y="3406"/>
                    <a:pt x="4882" y="7711"/>
                  </a:cubicBezTo>
                  <a:cubicBezTo>
                    <a:pt x="4052" y="12015"/>
                    <a:pt x="402" y="13867"/>
                    <a:pt x="1" y="14059"/>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11442350" y="4949250"/>
              <a:ext cx="405375" cy="77525"/>
            </a:xfrm>
            <a:custGeom>
              <a:avLst/>
              <a:gdLst/>
              <a:ahLst/>
              <a:cxnLst/>
              <a:rect l="l" t="t" r="r" b="b"/>
              <a:pathLst>
                <a:path w="16215" h="3101" fill="none" extrusionOk="0">
                  <a:moveTo>
                    <a:pt x="0" y="1"/>
                  </a:moveTo>
                  <a:lnTo>
                    <a:pt x="16215" y="3100"/>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11417025" y="5063425"/>
              <a:ext cx="405375" cy="77525"/>
            </a:xfrm>
            <a:custGeom>
              <a:avLst/>
              <a:gdLst/>
              <a:ahLst/>
              <a:cxnLst/>
              <a:rect l="l" t="t" r="r" b="b"/>
              <a:pathLst>
                <a:path w="16215" h="3101" fill="none" extrusionOk="0">
                  <a:moveTo>
                    <a:pt x="1" y="0"/>
                  </a:moveTo>
                  <a:lnTo>
                    <a:pt x="16215" y="3100"/>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11430125" y="5004925"/>
              <a:ext cx="305200" cy="58525"/>
            </a:xfrm>
            <a:custGeom>
              <a:avLst/>
              <a:gdLst/>
              <a:ahLst/>
              <a:cxnLst/>
              <a:rect l="l" t="t" r="r" b="b"/>
              <a:pathLst>
                <a:path w="12208" h="2341" fill="none" extrusionOk="0">
                  <a:moveTo>
                    <a:pt x="0" y="0"/>
                  </a:moveTo>
                  <a:lnTo>
                    <a:pt x="12207" y="2340"/>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11402625" y="5172350"/>
              <a:ext cx="405375" cy="77725"/>
            </a:xfrm>
            <a:custGeom>
              <a:avLst/>
              <a:gdLst/>
              <a:ahLst/>
              <a:cxnLst/>
              <a:rect l="l" t="t" r="r" b="b"/>
              <a:pathLst>
                <a:path w="16215" h="3109" fill="none" extrusionOk="0">
                  <a:moveTo>
                    <a:pt x="0" y="0"/>
                  </a:moveTo>
                  <a:lnTo>
                    <a:pt x="16215" y="3109"/>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11387775" y="5225400"/>
              <a:ext cx="405375" cy="77500"/>
            </a:xfrm>
            <a:custGeom>
              <a:avLst/>
              <a:gdLst/>
              <a:ahLst/>
              <a:cxnLst/>
              <a:rect l="l" t="t" r="r" b="b"/>
              <a:pathLst>
                <a:path w="16215" h="3100" fill="none" extrusionOk="0">
                  <a:moveTo>
                    <a:pt x="0" y="0"/>
                  </a:moveTo>
                  <a:lnTo>
                    <a:pt x="16215" y="3100"/>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11415500" y="5114075"/>
              <a:ext cx="305400" cy="58300"/>
            </a:xfrm>
            <a:custGeom>
              <a:avLst/>
              <a:gdLst/>
              <a:ahLst/>
              <a:cxnLst/>
              <a:rect l="l" t="t" r="r" b="b"/>
              <a:pathLst>
                <a:path w="12216" h="2332" fill="none" extrusionOk="0">
                  <a:moveTo>
                    <a:pt x="0" y="0"/>
                  </a:moveTo>
                  <a:lnTo>
                    <a:pt x="12216" y="2331"/>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p:nvPr/>
          </p:nvSpPr>
          <p:spPr>
            <a:xfrm>
              <a:off x="11381875" y="5289350"/>
              <a:ext cx="305200" cy="58300"/>
            </a:xfrm>
            <a:custGeom>
              <a:avLst/>
              <a:gdLst/>
              <a:ahLst/>
              <a:cxnLst/>
              <a:rect l="l" t="t" r="r" b="b"/>
              <a:pathLst>
                <a:path w="12208" h="2332" fill="none" extrusionOk="0">
                  <a:moveTo>
                    <a:pt x="1" y="1"/>
                  </a:moveTo>
                  <a:lnTo>
                    <a:pt x="12207" y="2332"/>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0"/>
            <p:cNvSpPr/>
            <p:nvPr/>
          </p:nvSpPr>
          <p:spPr>
            <a:xfrm>
              <a:off x="11771750" y="4820250"/>
              <a:ext cx="376350" cy="684750"/>
            </a:xfrm>
            <a:custGeom>
              <a:avLst/>
              <a:gdLst/>
              <a:ahLst/>
              <a:cxnLst/>
              <a:rect l="l" t="t" r="r" b="b"/>
              <a:pathLst>
                <a:path w="15054" h="27390" extrusionOk="0">
                  <a:moveTo>
                    <a:pt x="11876" y="0"/>
                  </a:moveTo>
                  <a:cubicBezTo>
                    <a:pt x="8175" y="0"/>
                    <a:pt x="2865" y="4730"/>
                    <a:pt x="7405" y="7195"/>
                  </a:cubicBezTo>
                  <a:cubicBezTo>
                    <a:pt x="5711" y="8435"/>
                    <a:pt x="3982" y="9439"/>
                    <a:pt x="3676" y="11517"/>
                  </a:cubicBezTo>
                  <a:cubicBezTo>
                    <a:pt x="3453" y="12478"/>
                    <a:pt x="3834" y="14610"/>
                    <a:pt x="4888" y="14610"/>
                  </a:cubicBezTo>
                  <a:cubicBezTo>
                    <a:pt x="4945" y="14610"/>
                    <a:pt x="5004" y="14604"/>
                    <a:pt x="5065" y="14591"/>
                  </a:cubicBezTo>
                  <a:lnTo>
                    <a:pt x="5065" y="14591"/>
                  </a:lnTo>
                  <a:cubicBezTo>
                    <a:pt x="2995" y="15298"/>
                    <a:pt x="812" y="20231"/>
                    <a:pt x="3877" y="20834"/>
                  </a:cubicBezTo>
                  <a:cubicBezTo>
                    <a:pt x="1782" y="21611"/>
                    <a:pt x="0" y="24300"/>
                    <a:pt x="1406" y="26344"/>
                  </a:cubicBezTo>
                  <a:cubicBezTo>
                    <a:pt x="2479" y="27311"/>
                    <a:pt x="4098" y="27384"/>
                    <a:pt x="5562" y="27384"/>
                  </a:cubicBezTo>
                  <a:cubicBezTo>
                    <a:pt x="5820" y="27384"/>
                    <a:pt x="6072" y="27381"/>
                    <a:pt x="6316" y="27381"/>
                  </a:cubicBezTo>
                  <a:cubicBezTo>
                    <a:pt x="6413" y="27381"/>
                    <a:pt x="6508" y="27382"/>
                    <a:pt x="6601" y="27383"/>
                  </a:cubicBezTo>
                  <a:cubicBezTo>
                    <a:pt x="6673" y="27387"/>
                    <a:pt x="6744" y="27390"/>
                    <a:pt x="6814" y="27390"/>
                  </a:cubicBezTo>
                  <a:cubicBezTo>
                    <a:pt x="10184" y="27390"/>
                    <a:pt x="11665" y="22148"/>
                    <a:pt x="8287" y="20659"/>
                  </a:cubicBezTo>
                  <a:cubicBezTo>
                    <a:pt x="10382" y="19812"/>
                    <a:pt x="13028" y="15281"/>
                    <a:pt x="9806" y="14163"/>
                  </a:cubicBezTo>
                  <a:cubicBezTo>
                    <a:pt x="12626" y="13063"/>
                    <a:pt x="14556" y="8444"/>
                    <a:pt x="11639" y="6671"/>
                  </a:cubicBezTo>
                  <a:cubicBezTo>
                    <a:pt x="13394" y="5667"/>
                    <a:pt x="15053" y="3021"/>
                    <a:pt x="14198" y="1031"/>
                  </a:cubicBezTo>
                  <a:cubicBezTo>
                    <a:pt x="13653" y="305"/>
                    <a:pt x="12817" y="0"/>
                    <a:pt x="11876"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a:off x="11940050" y="4985050"/>
              <a:ext cx="122475" cy="17050"/>
            </a:xfrm>
            <a:custGeom>
              <a:avLst/>
              <a:gdLst/>
              <a:ahLst/>
              <a:cxnLst/>
              <a:rect l="l" t="t" r="r" b="b"/>
              <a:pathLst>
                <a:path w="4899" h="682" fill="none" extrusionOk="0">
                  <a:moveTo>
                    <a:pt x="0" y="682"/>
                  </a:moveTo>
                  <a:cubicBezTo>
                    <a:pt x="1284" y="332"/>
                    <a:pt x="3074" y="88"/>
                    <a:pt x="4899"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11896175" y="5172775"/>
              <a:ext cx="124450" cy="18600"/>
            </a:xfrm>
            <a:custGeom>
              <a:avLst/>
              <a:gdLst/>
              <a:ahLst/>
              <a:cxnLst/>
              <a:rect l="l" t="t" r="r" b="b"/>
              <a:pathLst>
                <a:path w="4978" h="744" fill="none" extrusionOk="0">
                  <a:moveTo>
                    <a:pt x="0" y="743"/>
                  </a:moveTo>
                  <a:cubicBezTo>
                    <a:pt x="1520" y="376"/>
                    <a:pt x="3432" y="1"/>
                    <a:pt x="4977"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a:off x="11864725" y="5335625"/>
              <a:ext cx="122500" cy="12025"/>
            </a:xfrm>
            <a:custGeom>
              <a:avLst/>
              <a:gdLst/>
              <a:ahLst/>
              <a:cxnLst/>
              <a:rect l="l" t="t" r="r" b="b"/>
              <a:pathLst>
                <a:path w="4900" h="481" fill="none" extrusionOk="0">
                  <a:moveTo>
                    <a:pt x="1" y="359"/>
                  </a:moveTo>
                  <a:cubicBezTo>
                    <a:pt x="1634" y="481"/>
                    <a:pt x="3275" y="210"/>
                    <a:pt x="4899"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p:nvPr/>
          </p:nvSpPr>
          <p:spPr>
            <a:xfrm>
              <a:off x="11927825" y="4856050"/>
              <a:ext cx="105450" cy="124450"/>
            </a:xfrm>
            <a:custGeom>
              <a:avLst/>
              <a:gdLst/>
              <a:ahLst/>
              <a:cxnLst/>
              <a:rect l="l" t="t" r="r" b="b"/>
              <a:pathLst>
                <a:path w="4218" h="4978" fill="none" extrusionOk="0">
                  <a:moveTo>
                    <a:pt x="2253" y="681"/>
                  </a:moveTo>
                  <a:cubicBezTo>
                    <a:pt x="0" y="1458"/>
                    <a:pt x="166" y="4977"/>
                    <a:pt x="2847" y="4680"/>
                  </a:cubicBezTo>
                  <a:cubicBezTo>
                    <a:pt x="3641" y="3799"/>
                    <a:pt x="4218" y="0"/>
                    <a:pt x="2253" y="681"/>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11895525" y="5016050"/>
              <a:ext cx="117450" cy="161350"/>
            </a:xfrm>
            <a:custGeom>
              <a:avLst/>
              <a:gdLst/>
              <a:ahLst/>
              <a:cxnLst/>
              <a:rect l="l" t="t" r="r" b="b"/>
              <a:pathLst>
                <a:path w="4698" h="6454" fill="none" extrusionOk="0">
                  <a:moveTo>
                    <a:pt x="2323" y="1450"/>
                  </a:moveTo>
                  <a:cubicBezTo>
                    <a:pt x="0" y="2742"/>
                    <a:pt x="690" y="6453"/>
                    <a:pt x="3545" y="5554"/>
                  </a:cubicBezTo>
                  <a:cubicBezTo>
                    <a:pt x="4331" y="4401"/>
                    <a:pt x="4698" y="1"/>
                    <a:pt x="2323" y="1450"/>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11844650" y="5198750"/>
              <a:ext cx="118550" cy="148250"/>
            </a:xfrm>
            <a:custGeom>
              <a:avLst/>
              <a:gdLst/>
              <a:ahLst/>
              <a:cxnLst/>
              <a:rect l="l" t="t" r="r" b="b"/>
              <a:pathLst>
                <a:path w="4742" h="5930" fill="none" extrusionOk="0">
                  <a:moveTo>
                    <a:pt x="3939" y="4594"/>
                  </a:moveTo>
                  <a:cubicBezTo>
                    <a:pt x="1" y="5930"/>
                    <a:pt x="1013" y="1"/>
                    <a:pt x="4349" y="472"/>
                  </a:cubicBezTo>
                  <a:cubicBezTo>
                    <a:pt x="4742" y="1887"/>
                    <a:pt x="4323" y="3249"/>
                    <a:pt x="3939" y="4594"/>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11817575" y="5365975"/>
              <a:ext cx="116175" cy="151525"/>
            </a:xfrm>
            <a:custGeom>
              <a:avLst/>
              <a:gdLst/>
              <a:ahLst/>
              <a:cxnLst/>
              <a:rect l="l" t="t" r="r" b="b"/>
              <a:pathLst>
                <a:path w="4647" h="6061" fill="none" extrusionOk="0">
                  <a:moveTo>
                    <a:pt x="4236" y="4689"/>
                  </a:moveTo>
                  <a:cubicBezTo>
                    <a:pt x="1" y="6060"/>
                    <a:pt x="429" y="0"/>
                    <a:pt x="4210" y="559"/>
                  </a:cubicBezTo>
                  <a:cubicBezTo>
                    <a:pt x="4646" y="1913"/>
                    <a:pt x="4637" y="3336"/>
                    <a:pt x="4236" y="4689"/>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15"/>
        <p:cNvGrpSpPr/>
        <p:nvPr/>
      </p:nvGrpSpPr>
      <p:grpSpPr>
        <a:xfrm>
          <a:off x="0" y="0"/>
          <a:ext cx="0" cy="0"/>
          <a:chOff x="0" y="0"/>
          <a:chExt cx="0" cy="0"/>
        </a:xfrm>
      </p:grpSpPr>
      <p:grpSp>
        <p:nvGrpSpPr>
          <p:cNvPr id="316" name="Google Shape;316;p41"/>
          <p:cNvGrpSpPr/>
          <p:nvPr/>
        </p:nvGrpSpPr>
        <p:grpSpPr>
          <a:xfrm>
            <a:off x="2241910" y="4495320"/>
            <a:ext cx="4964979" cy="682849"/>
            <a:chOff x="-1056650" y="5071800"/>
            <a:chExt cx="2946925" cy="405300"/>
          </a:xfrm>
        </p:grpSpPr>
        <p:sp>
          <p:nvSpPr>
            <p:cNvPr id="317" name="Google Shape;317;p41"/>
            <p:cNvSpPr/>
            <p:nvPr/>
          </p:nvSpPr>
          <p:spPr>
            <a:xfrm>
              <a:off x="-305950" y="5071800"/>
              <a:ext cx="1323725" cy="405300"/>
            </a:xfrm>
            <a:custGeom>
              <a:avLst/>
              <a:gdLst/>
              <a:ahLst/>
              <a:cxnLst/>
              <a:rect l="l" t="t" r="r" b="b"/>
              <a:pathLst>
                <a:path w="52949" h="16212" extrusionOk="0">
                  <a:moveTo>
                    <a:pt x="28923" y="1"/>
                  </a:moveTo>
                  <a:cubicBezTo>
                    <a:pt x="27727" y="1"/>
                    <a:pt x="26518" y="19"/>
                    <a:pt x="25296" y="58"/>
                  </a:cubicBezTo>
                  <a:cubicBezTo>
                    <a:pt x="18598" y="259"/>
                    <a:pt x="12364" y="1036"/>
                    <a:pt x="6636" y="2171"/>
                  </a:cubicBezTo>
                  <a:cubicBezTo>
                    <a:pt x="6060" y="2826"/>
                    <a:pt x="5484" y="3490"/>
                    <a:pt x="4899" y="4153"/>
                  </a:cubicBezTo>
                  <a:cubicBezTo>
                    <a:pt x="5073" y="4255"/>
                    <a:pt x="5277" y="4308"/>
                    <a:pt x="5482" y="4308"/>
                  </a:cubicBezTo>
                  <a:cubicBezTo>
                    <a:pt x="5523" y="4308"/>
                    <a:pt x="5565" y="4306"/>
                    <a:pt x="5606" y="4302"/>
                  </a:cubicBezTo>
                  <a:lnTo>
                    <a:pt x="5606" y="4302"/>
                  </a:lnTo>
                  <a:cubicBezTo>
                    <a:pt x="5405" y="5000"/>
                    <a:pt x="4741" y="5472"/>
                    <a:pt x="4130" y="5900"/>
                  </a:cubicBezTo>
                  <a:cubicBezTo>
                    <a:pt x="2838" y="6782"/>
                    <a:pt x="1546" y="7663"/>
                    <a:pt x="245" y="8545"/>
                  </a:cubicBezTo>
                  <a:cubicBezTo>
                    <a:pt x="131" y="8624"/>
                    <a:pt x="0" y="8729"/>
                    <a:pt x="0" y="8868"/>
                  </a:cubicBezTo>
                  <a:cubicBezTo>
                    <a:pt x="0" y="8999"/>
                    <a:pt x="131" y="9104"/>
                    <a:pt x="262" y="9157"/>
                  </a:cubicBezTo>
                  <a:cubicBezTo>
                    <a:pt x="354" y="9193"/>
                    <a:pt x="452" y="9210"/>
                    <a:pt x="550" y="9210"/>
                  </a:cubicBezTo>
                  <a:cubicBezTo>
                    <a:pt x="801" y="9210"/>
                    <a:pt x="1055" y="9099"/>
                    <a:pt x="1214" y="8916"/>
                  </a:cubicBezTo>
                  <a:lnTo>
                    <a:pt x="1214" y="8916"/>
                  </a:lnTo>
                  <a:cubicBezTo>
                    <a:pt x="978" y="9262"/>
                    <a:pt x="762" y="9620"/>
                    <a:pt x="568" y="9986"/>
                  </a:cubicBezTo>
                  <a:cubicBezTo>
                    <a:pt x="489" y="10143"/>
                    <a:pt x="411" y="10327"/>
                    <a:pt x="480" y="10493"/>
                  </a:cubicBezTo>
                  <a:cubicBezTo>
                    <a:pt x="542" y="10624"/>
                    <a:pt x="699" y="10702"/>
                    <a:pt x="830" y="10772"/>
                  </a:cubicBezTo>
                  <a:cubicBezTo>
                    <a:pt x="1904" y="11331"/>
                    <a:pt x="2794" y="12186"/>
                    <a:pt x="3379" y="13199"/>
                  </a:cubicBezTo>
                  <a:cubicBezTo>
                    <a:pt x="3458" y="13339"/>
                    <a:pt x="3545" y="13496"/>
                    <a:pt x="3694" y="13566"/>
                  </a:cubicBezTo>
                  <a:cubicBezTo>
                    <a:pt x="3741" y="13585"/>
                    <a:pt x="3788" y="13594"/>
                    <a:pt x="3836" y="13594"/>
                  </a:cubicBezTo>
                  <a:cubicBezTo>
                    <a:pt x="4071" y="13594"/>
                    <a:pt x="4298" y="13379"/>
                    <a:pt x="4349" y="13147"/>
                  </a:cubicBezTo>
                  <a:cubicBezTo>
                    <a:pt x="4410" y="12876"/>
                    <a:pt x="4296" y="12588"/>
                    <a:pt x="4209" y="12317"/>
                  </a:cubicBezTo>
                  <a:cubicBezTo>
                    <a:pt x="4008" y="11680"/>
                    <a:pt x="3921" y="11008"/>
                    <a:pt x="3964" y="10335"/>
                  </a:cubicBezTo>
                  <a:cubicBezTo>
                    <a:pt x="3982" y="10073"/>
                    <a:pt x="4025" y="9794"/>
                    <a:pt x="4200" y="9593"/>
                  </a:cubicBezTo>
                  <a:cubicBezTo>
                    <a:pt x="4380" y="9379"/>
                    <a:pt x="4665" y="9289"/>
                    <a:pt x="4957" y="9289"/>
                  </a:cubicBezTo>
                  <a:cubicBezTo>
                    <a:pt x="5119" y="9289"/>
                    <a:pt x="5282" y="9316"/>
                    <a:pt x="5431" y="9366"/>
                  </a:cubicBezTo>
                  <a:cubicBezTo>
                    <a:pt x="5850" y="9506"/>
                    <a:pt x="6191" y="9785"/>
                    <a:pt x="6566" y="10012"/>
                  </a:cubicBezTo>
                  <a:cubicBezTo>
                    <a:pt x="7590" y="10647"/>
                    <a:pt x="8827" y="10912"/>
                    <a:pt x="10047" y="10912"/>
                  </a:cubicBezTo>
                  <a:cubicBezTo>
                    <a:pt x="10086" y="10912"/>
                    <a:pt x="10125" y="10912"/>
                    <a:pt x="10164" y="10912"/>
                  </a:cubicBezTo>
                  <a:cubicBezTo>
                    <a:pt x="11421" y="10894"/>
                    <a:pt x="12661" y="10615"/>
                    <a:pt x="13857" y="10248"/>
                  </a:cubicBezTo>
                  <a:cubicBezTo>
                    <a:pt x="15007" y="9891"/>
                    <a:pt x="16186" y="9452"/>
                    <a:pt x="17370" y="9452"/>
                  </a:cubicBezTo>
                  <a:cubicBezTo>
                    <a:pt x="17634" y="9452"/>
                    <a:pt x="17898" y="9474"/>
                    <a:pt x="18162" y="9523"/>
                  </a:cubicBezTo>
                  <a:cubicBezTo>
                    <a:pt x="18747" y="9628"/>
                    <a:pt x="19384" y="9969"/>
                    <a:pt x="19472" y="10527"/>
                  </a:cubicBezTo>
                  <a:cubicBezTo>
                    <a:pt x="19515" y="10789"/>
                    <a:pt x="19428" y="11051"/>
                    <a:pt x="19297" y="11278"/>
                  </a:cubicBezTo>
                  <a:cubicBezTo>
                    <a:pt x="18799" y="12125"/>
                    <a:pt x="17725" y="12475"/>
                    <a:pt x="16939" y="13103"/>
                  </a:cubicBezTo>
                  <a:cubicBezTo>
                    <a:pt x="15961" y="13872"/>
                    <a:pt x="15490" y="14998"/>
                    <a:pt x="15272" y="16212"/>
                  </a:cubicBezTo>
                  <a:lnTo>
                    <a:pt x="44872" y="16212"/>
                  </a:lnTo>
                  <a:cubicBezTo>
                    <a:pt x="43265" y="14989"/>
                    <a:pt x="41440" y="14020"/>
                    <a:pt x="39545" y="13260"/>
                  </a:cubicBezTo>
                  <a:cubicBezTo>
                    <a:pt x="36524" y="12047"/>
                    <a:pt x="33329" y="11331"/>
                    <a:pt x="30133" y="10658"/>
                  </a:cubicBezTo>
                  <a:cubicBezTo>
                    <a:pt x="30335" y="10375"/>
                    <a:pt x="30686" y="10282"/>
                    <a:pt x="31060" y="10282"/>
                  </a:cubicBezTo>
                  <a:cubicBezTo>
                    <a:pt x="31285" y="10282"/>
                    <a:pt x="31518" y="10316"/>
                    <a:pt x="31731" y="10362"/>
                  </a:cubicBezTo>
                  <a:cubicBezTo>
                    <a:pt x="31995" y="10415"/>
                    <a:pt x="32287" y="10469"/>
                    <a:pt x="32564" y="10469"/>
                  </a:cubicBezTo>
                  <a:cubicBezTo>
                    <a:pt x="32872" y="10469"/>
                    <a:pt x="33161" y="10403"/>
                    <a:pt x="33372" y="10196"/>
                  </a:cubicBezTo>
                  <a:cubicBezTo>
                    <a:pt x="33826" y="9759"/>
                    <a:pt x="33599" y="9034"/>
                    <a:pt x="33634" y="8414"/>
                  </a:cubicBezTo>
                  <a:cubicBezTo>
                    <a:pt x="33669" y="7585"/>
                    <a:pt x="34228" y="6860"/>
                    <a:pt x="34403" y="6057"/>
                  </a:cubicBezTo>
                  <a:cubicBezTo>
                    <a:pt x="34472" y="5725"/>
                    <a:pt x="34507" y="5358"/>
                    <a:pt x="34778" y="5149"/>
                  </a:cubicBezTo>
                  <a:cubicBezTo>
                    <a:pt x="34895" y="5053"/>
                    <a:pt x="35045" y="5009"/>
                    <a:pt x="35198" y="5009"/>
                  </a:cubicBezTo>
                  <a:cubicBezTo>
                    <a:pt x="35421" y="5009"/>
                    <a:pt x="35653" y="5102"/>
                    <a:pt x="35808" y="5262"/>
                  </a:cubicBezTo>
                  <a:cubicBezTo>
                    <a:pt x="36062" y="5524"/>
                    <a:pt x="36131" y="5926"/>
                    <a:pt x="36070" y="6284"/>
                  </a:cubicBezTo>
                  <a:cubicBezTo>
                    <a:pt x="36053" y="6424"/>
                    <a:pt x="36018" y="6581"/>
                    <a:pt x="36105" y="6686"/>
                  </a:cubicBezTo>
                  <a:cubicBezTo>
                    <a:pt x="36158" y="6753"/>
                    <a:pt x="36224" y="6781"/>
                    <a:pt x="36296" y="6781"/>
                  </a:cubicBezTo>
                  <a:cubicBezTo>
                    <a:pt x="36496" y="6781"/>
                    <a:pt x="36741" y="6566"/>
                    <a:pt x="36882" y="6380"/>
                  </a:cubicBezTo>
                  <a:cubicBezTo>
                    <a:pt x="37497" y="5542"/>
                    <a:pt x="38572" y="5038"/>
                    <a:pt x="39642" y="5038"/>
                  </a:cubicBezTo>
                  <a:cubicBezTo>
                    <a:pt x="39864" y="5038"/>
                    <a:pt x="40087" y="5060"/>
                    <a:pt x="40305" y="5105"/>
                  </a:cubicBezTo>
                  <a:cubicBezTo>
                    <a:pt x="40526" y="5145"/>
                    <a:pt x="40746" y="5212"/>
                    <a:pt x="40974" y="5212"/>
                  </a:cubicBezTo>
                  <a:cubicBezTo>
                    <a:pt x="40998" y="5212"/>
                    <a:pt x="41023" y="5212"/>
                    <a:pt x="41047" y="5210"/>
                  </a:cubicBezTo>
                  <a:cubicBezTo>
                    <a:pt x="41624" y="5175"/>
                    <a:pt x="42069" y="4660"/>
                    <a:pt x="42645" y="4599"/>
                  </a:cubicBezTo>
                  <a:cubicBezTo>
                    <a:pt x="42681" y="4595"/>
                    <a:pt x="42717" y="4593"/>
                    <a:pt x="42753" y="4593"/>
                  </a:cubicBezTo>
                  <a:cubicBezTo>
                    <a:pt x="43227" y="4593"/>
                    <a:pt x="43664" y="4905"/>
                    <a:pt x="43981" y="5262"/>
                  </a:cubicBezTo>
                  <a:cubicBezTo>
                    <a:pt x="44322" y="5638"/>
                    <a:pt x="44584" y="6083"/>
                    <a:pt x="44994" y="6397"/>
                  </a:cubicBezTo>
                  <a:cubicBezTo>
                    <a:pt x="45332" y="6654"/>
                    <a:pt x="45757" y="6774"/>
                    <a:pt x="46187" y="6774"/>
                  </a:cubicBezTo>
                  <a:cubicBezTo>
                    <a:pt x="46955" y="6774"/>
                    <a:pt x="47740" y="6391"/>
                    <a:pt x="48076" y="5725"/>
                  </a:cubicBezTo>
                  <a:cubicBezTo>
                    <a:pt x="48306" y="6189"/>
                    <a:pt x="48836" y="6408"/>
                    <a:pt x="49384" y="6408"/>
                  </a:cubicBezTo>
                  <a:cubicBezTo>
                    <a:pt x="49713" y="6408"/>
                    <a:pt x="50048" y="6329"/>
                    <a:pt x="50329" y="6179"/>
                  </a:cubicBezTo>
                  <a:cubicBezTo>
                    <a:pt x="51080" y="5769"/>
                    <a:pt x="51525" y="5018"/>
                    <a:pt x="51944" y="4293"/>
                  </a:cubicBezTo>
                  <a:cubicBezTo>
                    <a:pt x="52276" y="3717"/>
                    <a:pt x="52617" y="3141"/>
                    <a:pt x="52948" y="2555"/>
                  </a:cubicBezTo>
                  <a:cubicBezTo>
                    <a:pt x="45748" y="1011"/>
                    <a:pt x="37697" y="1"/>
                    <a:pt x="28923"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1"/>
            <p:cNvSpPr/>
            <p:nvPr/>
          </p:nvSpPr>
          <p:spPr>
            <a:xfrm>
              <a:off x="-875475" y="5183050"/>
              <a:ext cx="509300" cy="245525"/>
            </a:xfrm>
            <a:custGeom>
              <a:avLst/>
              <a:gdLst/>
              <a:ahLst/>
              <a:cxnLst/>
              <a:rect l="l" t="t" r="r" b="b"/>
              <a:pathLst>
                <a:path w="20372" h="9821" extrusionOk="0">
                  <a:moveTo>
                    <a:pt x="19970" y="0"/>
                  </a:moveTo>
                  <a:cubicBezTo>
                    <a:pt x="11893" y="2314"/>
                    <a:pt x="5170" y="5187"/>
                    <a:pt x="1" y="7789"/>
                  </a:cubicBezTo>
                  <a:cubicBezTo>
                    <a:pt x="350" y="8129"/>
                    <a:pt x="734" y="8452"/>
                    <a:pt x="1162" y="8697"/>
                  </a:cubicBezTo>
                  <a:cubicBezTo>
                    <a:pt x="1775" y="9038"/>
                    <a:pt x="2488" y="9211"/>
                    <a:pt x="3201" y="9211"/>
                  </a:cubicBezTo>
                  <a:cubicBezTo>
                    <a:pt x="3857" y="9211"/>
                    <a:pt x="4513" y="9064"/>
                    <a:pt x="5091" y="8767"/>
                  </a:cubicBezTo>
                  <a:cubicBezTo>
                    <a:pt x="5554" y="8522"/>
                    <a:pt x="5964" y="8199"/>
                    <a:pt x="6453" y="8007"/>
                  </a:cubicBezTo>
                  <a:cubicBezTo>
                    <a:pt x="6815" y="7869"/>
                    <a:pt x="7197" y="7810"/>
                    <a:pt x="7583" y="7810"/>
                  </a:cubicBezTo>
                  <a:cubicBezTo>
                    <a:pt x="8176" y="7810"/>
                    <a:pt x="8779" y="7949"/>
                    <a:pt x="9335" y="8156"/>
                  </a:cubicBezTo>
                  <a:cubicBezTo>
                    <a:pt x="10260" y="8487"/>
                    <a:pt x="11107" y="8985"/>
                    <a:pt x="12033" y="9308"/>
                  </a:cubicBezTo>
                  <a:cubicBezTo>
                    <a:pt x="13154" y="9696"/>
                    <a:pt x="14347" y="9820"/>
                    <a:pt x="15542" y="9820"/>
                  </a:cubicBezTo>
                  <a:cubicBezTo>
                    <a:pt x="15854" y="9820"/>
                    <a:pt x="16166" y="9812"/>
                    <a:pt x="16477" y="9797"/>
                  </a:cubicBezTo>
                  <a:cubicBezTo>
                    <a:pt x="16818" y="9788"/>
                    <a:pt x="17184" y="9753"/>
                    <a:pt x="17472" y="9570"/>
                  </a:cubicBezTo>
                  <a:cubicBezTo>
                    <a:pt x="17752" y="9378"/>
                    <a:pt x="17900" y="8976"/>
                    <a:pt x="17691" y="8714"/>
                  </a:cubicBezTo>
                  <a:cubicBezTo>
                    <a:pt x="17455" y="8418"/>
                    <a:pt x="16879" y="8426"/>
                    <a:pt x="16783" y="8068"/>
                  </a:cubicBezTo>
                  <a:cubicBezTo>
                    <a:pt x="16748" y="7946"/>
                    <a:pt x="16783" y="7815"/>
                    <a:pt x="16730" y="7702"/>
                  </a:cubicBezTo>
                  <a:cubicBezTo>
                    <a:pt x="16643" y="7518"/>
                    <a:pt x="16390" y="7483"/>
                    <a:pt x="16171" y="7457"/>
                  </a:cubicBezTo>
                  <a:cubicBezTo>
                    <a:pt x="15324" y="7378"/>
                    <a:pt x="14486" y="7047"/>
                    <a:pt x="13884" y="6470"/>
                  </a:cubicBezTo>
                  <a:cubicBezTo>
                    <a:pt x="13604" y="6208"/>
                    <a:pt x="13369" y="5833"/>
                    <a:pt x="13473" y="5466"/>
                  </a:cubicBezTo>
                  <a:cubicBezTo>
                    <a:pt x="13613" y="5012"/>
                    <a:pt x="14198" y="4855"/>
                    <a:pt x="14687" y="4768"/>
                  </a:cubicBezTo>
                  <a:lnTo>
                    <a:pt x="17865" y="4200"/>
                  </a:lnTo>
                  <a:cubicBezTo>
                    <a:pt x="18686" y="4060"/>
                    <a:pt x="19664" y="3764"/>
                    <a:pt x="19830" y="2995"/>
                  </a:cubicBezTo>
                  <a:lnTo>
                    <a:pt x="19830" y="2995"/>
                  </a:lnTo>
                  <a:cubicBezTo>
                    <a:pt x="19797" y="3004"/>
                    <a:pt x="19765" y="3009"/>
                    <a:pt x="19733" y="3009"/>
                  </a:cubicBezTo>
                  <a:cubicBezTo>
                    <a:pt x="19489" y="3009"/>
                    <a:pt x="19270" y="2762"/>
                    <a:pt x="19262" y="2515"/>
                  </a:cubicBezTo>
                  <a:cubicBezTo>
                    <a:pt x="19254" y="2244"/>
                    <a:pt x="19437" y="1991"/>
                    <a:pt x="19638" y="1790"/>
                  </a:cubicBezTo>
                  <a:cubicBezTo>
                    <a:pt x="19830" y="1589"/>
                    <a:pt x="20057" y="1397"/>
                    <a:pt x="20188" y="1153"/>
                  </a:cubicBezTo>
                  <a:cubicBezTo>
                    <a:pt x="20371" y="777"/>
                    <a:pt x="20284" y="297"/>
                    <a:pt x="19978" y="9"/>
                  </a:cubicBezTo>
                  <a:cubicBezTo>
                    <a:pt x="19978" y="0"/>
                    <a:pt x="19970" y="0"/>
                    <a:pt x="19970"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1"/>
            <p:cNvSpPr/>
            <p:nvPr/>
          </p:nvSpPr>
          <p:spPr>
            <a:xfrm>
              <a:off x="-1056650" y="5126075"/>
              <a:ext cx="1238600" cy="351025"/>
            </a:xfrm>
            <a:custGeom>
              <a:avLst/>
              <a:gdLst/>
              <a:ahLst/>
              <a:cxnLst/>
              <a:rect l="l" t="t" r="r" b="b"/>
              <a:pathLst>
                <a:path w="49544" h="14041" extrusionOk="0">
                  <a:moveTo>
                    <a:pt x="31329" y="6619"/>
                  </a:moveTo>
                  <a:lnTo>
                    <a:pt x="31329" y="6619"/>
                  </a:lnTo>
                  <a:cubicBezTo>
                    <a:pt x="31300" y="6661"/>
                    <a:pt x="31271" y="6703"/>
                    <a:pt x="31242" y="6745"/>
                  </a:cubicBezTo>
                  <a:lnTo>
                    <a:pt x="31242" y="6745"/>
                  </a:lnTo>
                  <a:cubicBezTo>
                    <a:pt x="31275" y="6706"/>
                    <a:pt x="31305" y="6664"/>
                    <a:pt x="31329" y="6619"/>
                  </a:cubicBezTo>
                  <a:close/>
                  <a:moveTo>
                    <a:pt x="36664" y="0"/>
                  </a:moveTo>
                  <a:cubicBezTo>
                    <a:pt x="33337" y="655"/>
                    <a:pt x="30185" y="1424"/>
                    <a:pt x="27217" y="2279"/>
                  </a:cubicBezTo>
                  <a:cubicBezTo>
                    <a:pt x="27217" y="2279"/>
                    <a:pt x="27225" y="2279"/>
                    <a:pt x="27225" y="2288"/>
                  </a:cubicBezTo>
                  <a:cubicBezTo>
                    <a:pt x="27531" y="2576"/>
                    <a:pt x="27618" y="3056"/>
                    <a:pt x="27435" y="3432"/>
                  </a:cubicBezTo>
                  <a:cubicBezTo>
                    <a:pt x="27304" y="3676"/>
                    <a:pt x="27077" y="3868"/>
                    <a:pt x="26885" y="4069"/>
                  </a:cubicBezTo>
                  <a:cubicBezTo>
                    <a:pt x="26684" y="4270"/>
                    <a:pt x="26509" y="4523"/>
                    <a:pt x="26509" y="4794"/>
                  </a:cubicBezTo>
                  <a:cubicBezTo>
                    <a:pt x="26517" y="5041"/>
                    <a:pt x="26736" y="5288"/>
                    <a:pt x="26980" y="5288"/>
                  </a:cubicBezTo>
                  <a:cubicBezTo>
                    <a:pt x="27012" y="5288"/>
                    <a:pt x="27044" y="5283"/>
                    <a:pt x="27077" y="5274"/>
                  </a:cubicBezTo>
                  <a:lnTo>
                    <a:pt x="27077" y="5274"/>
                  </a:lnTo>
                  <a:cubicBezTo>
                    <a:pt x="26911" y="6043"/>
                    <a:pt x="25933" y="6339"/>
                    <a:pt x="25112" y="6479"/>
                  </a:cubicBezTo>
                  <a:lnTo>
                    <a:pt x="21934" y="7047"/>
                  </a:lnTo>
                  <a:cubicBezTo>
                    <a:pt x="21445" y="7134"/>
                    <a:pt x="20860" y="7291"/>
                    <a:pt x="20720" y="7745"/>
                  </a:cubicBezTo>
                  <a:cubicBezTo>
                    <a:pt x="20616" y="8112"/>
                    <a:pt x="20851" y="8487"/>
                    <a:pt x="21131" y="8749"/>
                  </a:cubicBezTo>
                  <a:cubicBezTo>
                    <a:pt x="21733" y="9326"/>
                    <a:pt x="22571" y="9657"/>
                    <a:pt x="23418" y="9736"/>
                  </a:cubicBezTo>
                  <a:cubicBezTo>
                    <a:pt x="23637" y="9762"/>
                    <a:pt x="23890" y="9797"/>
                    <a:pt x="23977" y="9981"/>
                  </a:cubicBezTo>
                  <a:cubicBezTo>
                    <a:pt x="24030" y="10094"/>
                    <a:pt x="23995" y="10225"/>
                    <a:pt x="24030" y="10347"/>
                  </a:cubicBezTo>
                  <a:cubicBezTo>
                    <a:pt x="24126" y="10705"/>
                    <a:pt x="24702" y="10697"/>
                    <a:pt x="24938" y="10993"/>
                  </a:cubicBezTo>
                  <a:cubicBezTo>
                    <a:pt x="25147" y="11255"/>
                    <a:pt x="24999" y="11657"/>
                    <a:pt x="24719" y="11849"/>
                  </a:cubicBezTo>
                  <a:cubicBezTo>
                    <a:pt x="24431" y="12032"/>
                    <a:pt x="24073" y="12067"/>
                    <a:pt x="23724" y="12076"/>
                  </a:cubicBezTo>
                  <a:cubicBezTo>
                    <a:pt x="23413" y="12091"/>
                    <a:pt x="23101" y="12099"/>
                    <a:pt x="22789" y="12099"/>
                  </a:cubicBezTo>
                  <a:cubicBezTo>
                    <a:pt x="21594" y="12099"/>
                    <a:pt x="20401" y="11975"/>
                    <a:pt x="19280" y="11587"/>
                  </a:cubicBezTo>
                  <a:cubicBezTo>
                    <a:pt x="18354" y="11264"/>
                    <a:pt x="17507" y="10766"/>
                    <a:pt x="16582" y="10435"/>
                  </a:cubicBezTo>
                  <a:cubicBezTo>
                    <a:pt x="16025" y="10228"/>
                    <a:pt x="15421" y="10086"/>
                    <a:pt x="14827" y="10086"/>
                  </a:cubicBezTo>
                  <a:cubicBezTo>
                    <a:pt x="14441" y="10086"/>
                    <a:pt x="14061" y="10145"/>
                    <a:pt x="13700" y="10286"/>
                  </a:cubicBezTo>
                  <a:cubicBezTo>
                    <a:pt x="13211" y="10478"/>
                    <a:pt x="12801" y="10801"/>
                    <a:pt x="12338" y="11046"/>
                  </a:cubicBezTo>
                  <a:cubicBezTo>
                    <a:pt x="11760" y="11343"/>
                    <a:pt x="11104" y="11490"/>
                    <a:pt x="10448" y="11490"/>
                  </a:cubicBezTo>
                  <a:cubicBezTo>
                    <a:pt x="9735" y="11490"/>
                    <a:pt x="9022" y="11317"/>
                    <a:pt x="8409" y="10976"/>
                  </a:cubicBezTo>
                  <a:cubicBezTo>
                    <a:pt x="7981" y="10731"/>
                    <a:pt x="7597" y="10408"/>
                    <a:pt x="7248" y="10068"/>
                  </a:cubicBezTo>
                  <a:cubicBezTo>
                    <a:pt x="4323" y="11535"/>
                    <a:pt x="1895" y="12906"/>
                    <a:pt x="0" y="14041"/>
                  </a:cubicBezTo>
                  <a:lnTo>
                    <a:pt x="45300" y="14041"/>
                  </a:lnTo>
                  <a:cubicBezTo>
                    <a:pt x="45518" y="12827"/>
                    <a:pt x="45989" y="11701"/>
                    <a:pt x="46967" y="10932"/>
                  </a:cubicBezTo>
                  <a:cubicBezTo>
                    <a:pt x="47753" y="10304"/>
                    <a:pt x="48827" y="9954"/>
                    <a:pt x="49325" y="9107"/>
                  </a:cubicBezTo>
                  <a:cubicBezTo>
                    <a:pt x="49456" y="8880"/>
                    <a:pt x="49543" y="8618"/>
                    <a:pt x="49500" y="8356"/>
                  </a:cubicBezTo>
                  <a:cubicBezTo>
                    <a:pt x="49412" y="7798"/>
                    <a:pt x="48775" y="7457"/>
                    <a:pt x="48190" y="7352"/>
                  </a:cubicBezTo>
                  <a:cubicBezTo>
                    <a:pt x="47926" y="7303"/>
                    <a:pt x="47662" y="7281"/>
                    <a:pt x="47398" y="7281"/>
                  </a:cubicBezTo>
                  <a:cubicBezTo>
                    <a:pt x="46214" y="7281"/>
                    <a:pt x="45035" y="7720"/>
                    <a:pt x="43885" y="8077"/>
                  </a:cubicBezTo>
                  <a:cubicBezTo>
                    <a:pt x="42689" y="8444"/>
                    <a:pt x="41449" y="8723"/>
                    <a:pt x="40192" y="8741"/>
                  </a:cubicBezTo>
                  <a:cubicBezTo>
                    <a:pt x="40153" y="8741"/>
                    <a:pt x="40114" y="8741"/>
                    <a:pt x="40075" y="8741"/>
                  </a:cubicBezTo>
                  <a:cubicBezTo>
                    <a:pt x="38855" y="8741"/>
                    <a:pt x="37618" y="8476"/>
                    <a:pt x="36594" y="7841"/>
                  </a:cubicBezTo>
                  <a:cubicBezTo>
                    <a:pt x="36219" y="7614"/>
                    <a:pt x="35878" y="7335"/>
                    <a:pt x="35459" y="7195"/>
                  </a:cubicBezTo>
                  <a:cubicBezTo>
                    <a:pt x="35310" y="7145"/>
                    <a:pt x="35147" y="7118"/>
                    <a:pt x="34985" y="7118"/>
                  </a:cubicBezTo>
                  <a:cubicBezTo>
                    <a:pt x="34693" y="7118"/>
                    <a:pt x="34408" y="7208"/>
                    <a:pt x="34228" y="7422"/>
                  </a:cubicBezTo>
                  <a:cubicBezTo>
                    <a:pt x="34053" y="7623"/>
                    <a:pt x="34010" y="7902"/>
                    <a:pt x="33992" y="8164"/>
                  </a:cubicBezTo>
                  <a:cubicBezTo>
                    <a:pt x="33949" y="8837"/>
                    <a:pt x="34036" y="9509"/>
                    <a:pt x="34237" y="10146"/>
                  </a:cubicBezTo>
                  <a:cubicBezTo>
                    <a:pt x="34324" y="10417"/>
                    <a:pt x="34438" y="10705"/>
                    <a:pt x="34377" y="10976"/>
                  </a:cubicBezTo>
                  <a:cubicBezTo>
                    <a:pt x="34326" y="11208"/>
                    <a:pt x="34099" y="11423"/>
                    <a:pt x="33864" y="11423"/>
                  </a:cubicBezTo>
                  <a:cubicBezTo>
                    <a:pt x="33816" y="11423"/>
                    <a:pt x="33769" y="11414"/>
                    <a:pt x="33722" y="11395"/>
                  </a:cubicBezTo>
                  <a:cubicBezTo>
                    <a:pt x="33573" y="11325"/>
                    <a:pt x="33486" y="11168"/>
                    <a:pt x="33407" y="11028"/>
                  </a:cubicBezTo>
                  <a:cubicBezTo>
                    <a:pt x="32822" y="10015"/>
                    <a:pt x="31932" y="9160"/>
                    <a:pt x="30858" y="8601"/>
                  </a:cubicBezTo>
                  <a:cubicBezTo>
                    <a:pt x="30727" y="8531"/>
                    <a:pt x="30570" y="8453"/>
                    <a:pt x="30508" y="8322"/>
                  </a:cubicBezTo>
                  <a:cubicBezTo>
                    <a:pt x="30439" y="8156"/>
                    <a:pt x="30517" y="7972"/>
                    <a:pt x="30596" y="7815"/>
                  </a:cubicBezTo>
                  <a:cubicBezTo>
                    <a:pt x="30790" y="7449"/>
                    <a:pt x="31006" y="7091"/>
                    <a:pt x="31242" y="6745"/>
                  </a:cubicBezTo>
                  <a:lnTo>
                    <a:pt x="31242" y="6745"/>
                  </a:lnTo>
                  <a:cubicBezTo>
                    <a:pt x="31083" y="6928"/>
                    <a:pt x="30829" y="7039"/>
                    <a:pt x="30578" y="7039"/>
                  </a:cubicBezTo>
                  <a:cubicBezTo>
                    <a:pt x="30480" y="7039"/>
                    <a:pt x="30382" y="7022"/>
                    <a:pt x="30290" y="6986"/>
                  </a:cubicBezTo>
                  <a:cubicBezTo>
                    <a:pt x="30159" y="6933"/>
                    <a:pt x="30028" y="6828"/>
                    <a:pt x="30028" y="6697"/>
                  </a:cubicBezTo>
                  <a:cubicBezTo>
                    <a:pt x="30028" y="6558"/>
                    <a:pt x="30159" y="6453"/>
                    <a:pt x="30273" y="6374"/>
                  </a:cubicBezTo>
                  <a:cubicBezTo>
                    <a:pt x="31565" y="5492"/>
                    <a:pt x="32866" y="4611"/>
                    <a:pt x="34158" y="3729"/>
                  </a:cubicBezTo>
                  <a:cubicBezTo>
                    <a:pt x="34769" y="3301"/>
                    <a:pt x="35433" y="2829"/>
                    <a:pt x="35634" y="2131"/>
                  </a:cubicBezTo>
                  <a:lnTo>
                    <a:pt x="35634" y="2131"/>
                  </a:lnTo>
                  <a:cubicBezTo>
                    <a:pt x="35593" y="2135"/>
                    <a:pt x="35551" y="2137"/>
                    <a:pt x="35510" y="2137"/>
                  </a:cubicBezTo>
                  <a:cubicBezTo>
                    <a:pt x="35305" y="2137"/>
                    <a:pt x="35101" y="2084"/>
                    <a:pt x="34927" y="1982"/>
                  </a:cubicBezTo>
                  <a:cubicBezTo>
                    <a:pt x="35512" y="1319"/>
                    <a:pt x="36088" y="655"/>
                    <a:pt x="36664"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1"/>
            <p:cNvSpPr/>
            <p:nvPr/>
          </p:nvSpPr>
          <p:spPr>
            <a:xfrm>
              <a:off x="1127100" y="5249850"/>
              <a:ext cx="763175" cy="227250"/>
            </a:xfrm>
            <a:custGeom>
              <a:avLst/>
              <a:gdLst/>
              <a:ahLst/>
              <a:cxnLst/>
              <a:rect l="l" t="t" r="r" b="b"/>
              <a:pathLst>
                <a:path w="30527" h="9090" extrusionOk="0">
                  <a:moveTo>
                    <a:pt x="11396" y="0"/>
                  </a:moveTo>
                  <a:cubicBezTo>
                    <a:pt x="10775" y="28"/>
                    <a:pt x="10154" y="41"/>
                    <a:pt x="9533" y="41"/>
                  </a:cubicBezTo>
                  <a:cubicBezTo>
                    <a:pt x="8966" y="41"/>
                    <a:pt x="8400" y="30"/>
                    <a:pt x="7833" y="9"/>
                  </a:cubicBezTo>
                  <a:lnTo>
                    <a:pt x="7833" y="9"/>
                  </a:lnTo>
                  <a:cubicBezTo>
                    <a:pt x="7667" y="271"/>
                    <a:pt x="7868" y="629"/>
                    <a:pt x="8147" y="769"/>
                  </a:cubicBezTo>
                  <a:cubicBezTo>
                    <a:pt x="8436" y="908"/>
                    <a:pt x="8767" y="899"/>
                    <a:pt x="9082" y="917"/>
                  </a:cubicBezTo>
                  <a:cubicBezTo>
                    <a:pt x="9841" y="952"/>
                    <a:pt x="10592" y="1153"/>
                    <a:pt x="11265" y="1476"/>
                  </a:cubicBezTo>
                  <a:cubicBezTo>
                    <a:pt x="11387" y="1546"/>
                    <a:pt x="11535" y="1633"/>
                    <a:pt x="11535" y="1773"/>
                  </a:cubicBezTo>
                  <a:cubicBezTo>
                    <a:pt x="11535" y="1860"/>
                    <a:pt x="11483" y="1930"/>
                    <a:pt x="11422" y="2000"/>
                  </a:cubicBezTo>
                  <a:cubicBezTo>
                    <a:pt x="10444" y="3100"/>
                    <a:pt x="8479" y="2724"/>
                    <a:pt x="7239" y="3563"/>
                  </a:cubicBezTo>
                  <a:cubicBezTo>
                    <a:pt x="7449" y="3763"/>
                    <a:pt x="7650" y="3964"/>
                    <a:pt x="7859" y="4156"/>
                  </a:cubicBezTo>
                  <a:cubicBezTo>
                    <a:pt x="5484" y="4619"/>
                    <a:pt x="3153" y="5257"/>
                    <a:pt x="900" y="6077"/>
                  </a:cubicBezTo>
                  <a:cubicBezTo>
                    <a:pt x="490" y="6226"/>
                    <a:pt x="1" y="6523"/>
                    <a:pt x="106" y="6924"/>
                  </a:cubicBezTo>
                  <a:cubicBezTo>
                    <a:pt x="141" y="7081"/>
                    <a:pt x="263" y="7195"/>
                    <a:pt x="394" y="7300"/>
                  </a:cubicBezTo>
                  <a:cubicBezTo>
                    <a:pt x="1127" y="7876"/>
                    <a:pt x="2158" y="7955"/>
                    <a:pt x="3109" y="7955"/>
                  </a:cubicBezTo>
                  <a:cubicBezTo>
                    <a:pt x="5214" y="7955"/>
                    <a:pt x="7327" y="7693"/>
                    <a:pt x="9352" y="7169"/>
                  </a:cubicBezTo>
                  <a:cubicBezTo>
                    <a:pt x="9547" y="7123"/>
                    <a:pt x="9752" y="7068"/>
                    <a:pt x="9952" y="7068"/>
                  </a:cubicBezTo>
                  <a:cubicBezTo>
                    <a:pt x="10021" y="7068"/>
                    <a:pt x="10089" y="7075"/>
                    <a:pt x="10156" y="7090"/>
                  </a:cubicBezTo>
                  <a:cubicBezTo>
                    <a:pt x="10418" y="7160"/>
                    <a:pt x="10653" y="7405"/>
                    <a:pt x="10592" y="7658"/>
                  </a:cubicBezTo>
                  <a:cubicBezTo>
                    <a:pt x="10549" y="7806"/>
                    <a:pt x="10409" y="7920"/>
                    <a:pt x="10287" y="8024"/>
                  </a:cubicBezTo>
                  <a:cubicBezTo>
                    <a:pt x="9981" y="8313"/>
                    <a:pt x="9745" y="8688"/>
                    <a:pt x="9710" y="9090"/>
                  </a:cubicBezTo>
                  <a:lnTo>
                    <a:pt x="30526" y="9090"/>
                  </a:lnTo>
                  <a:cubicBezTo>
                    <a:pt x="26772" y="6854"/>
                    <a:pt x="20232" y="3240"/>
                    <a:pt x="11396"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1"/>
            <p:cNvSpPr/>
            <p:nvPr/>
          </p:nvSpPr>
          <p:spPr>
            <a:xfrm>
              <a:off x="447350" y="5135675"/>
              <a:ext cx="968150" cy="341425"/>
            </a:xfrm>
            <a:custGeom>
              <a:avLst/>
              <a:gdLst/>
              <a:ahLst/>
              <a:cxnLst/>
              <a:rect l="l" t="t" r="r" b="b"/>
              <a:pathLst>
                <a:path w="38726" h="13657" extrusionOk="0">
                  <a:moveTo>
                    <a:pt x="22816" y="0"/>
                  </a:moveTo>
                  <a:cubicBezTo>
                    <a:pt x="22485" y="586"/>
                    <a:pt x="22144" y="1162"/>
                    <a:pt x="21812" y="1738"/>
                  </a:cubicBezTo>
                  <a:cubicBezTo>
                    <a:pt x="21393" y="2463"/>
                    <a:pt x="20948" y="3214"/>
                    <a:pt x="20197" y="3624"/>
                  </a:cubicBezTo>
                  <a:cubicBezTo>
                    <a:pt x="19916" y="3774"/>
                    <a:pt x="19581" y="3853"/>
                    <a:pt x="19252" y="3853"/>
                  </a:cubicBezTo>
                  <a:cubicBezTo>
                    <a:pt x="18704" y="3853"/>
                    <a:pt x="18174" y="3634"/>
                    <a:pt x="17944" y="3170"/>
                  </a:cubicBezTo>
                  <a:cubicBezTo>
                    <a:pt x="17608" y="3836"/>
                    <a:pt x="16823" y="4219"/>
                    <a:pt x="16053" y="4219"/>
                  </a:cubicBezTo>
                  <a:cubicBezTo>
                    <a:pt x="15621" y="4219"/>
                    <a:pt x="15195" y="4099"/>
                    <a:pt x="14853" y="3842"/>
                  </a:cubicBezTo>
                  <a:cubicBezTo>
                    <a:pt x="14452" y="3528"/>
                    <a:pt x="14181" y="3083"/>
                    <a:pt x="13849" y="2707"/>
                  </a:cubicBezTo>
                  <a:cubicBezTo>
                    <a:pt x="13532" y="2350"/>
                    <a:pt x="13095" y="2038"/>
                    <a:pt x="12614" y="2038"/>
                  </a:cubicBezTo>
                  <a:cubicBezTo>
                    <a:pt x="12578" y="2038"/>
                    <a:pt x="12541" y="2040"/>
                    <a:pt x="12504" y="2044"/>
                  </a:cubicBezTo>
                  <a:cubicBezTo>
                    <a:pt x="11937" y="2105"/>
                    <a:pt x="11492" y="2620"/>
                    <a:pt x="10915" y="2655"/>
                  </a:cubicBezTo>
                  <a:cubicBezTo>
                    <a:pt x="10891" y="2657"/>
                    <a:pt x="10866" y="2657"/>
                    <a:pt x="10842" y="2657"/>
                  </a:cubicBezTo>
                  <a:cubicBezTo>
                    <a:pt x="10614" y="2657"/>
                    <a:pt x="10394" y="2590"/>
                    <a:pt x="10173" y="2550"/>
                  </a:cubicBezTo>
                  <a:cubicBezTo>
                    <a:pt x="9955" y="2505"/>
                    <a:pt x="9732" y="2483"/>
                    <a:pt x="9510" y="2483"/>
                  </a:cubicBezTo>
                  <a:cubicBezTo>
                    <a:pt x="8439" y="2483"/>
                    <a:pt x="7363" y="2987"/>
                    <a:pt x="6742" y="3825"/>
                  </a:cubicBezTo>
                  <a:cubicBezTo>
                    <a:pt x="6607" y="4011"/>
                    <a:pt x="6364" y="4226"/>
                    <a:pt x="6164" y="4226"/>
                  </a:cubicBezTo>
                  <a:cubicBezTo>
                    <a:pt x="6092" y="4226"/>
                    <a:pt x="6026" y="4198"/>
                    <a:pt x="5973" y="4131"/>
                  </a:cubicBezTo>
                  <a:cubicBezTo>
                    <a:pt x="5886" y="4026"/>
                    <a:pt x="5921" y="3869"/>
                    <a:pt x="5938" y="3729"/>
                  </a:cubicBezTo>
                  <a:cubicBezTo>
                    <a:pt x="5999" y="3371"/>
                    <a:pt x="5930" y="2969"/>
                    <a:pt x="5668" y="2707"/>
                  </a:cubicBezTo>
                  <a:cubicBezTo>
                    <a:pt x="5517" y="2547"/>
                    <a:pt x="5288" y="2454"/>
                    <a:pt x="5063" y="2454"/>
                  </a:cubicBezTo>
                  <a:cubicBezTo>
                    <a:pt x="4909" y="2454"/>
                    <a:pt x="4758" y="2498"/>
                    <a:pt x="4637" y="2594"/>
                  </a:cubicBezTo>
                  <a:cubicBezTo>
                    <a:pt x="4375" y="2803"/>
                    <a:pt x="4340" y="3179"/>
                    <a:pt x="4271" y="3502"/>
                  </a:cubicBezTo>
                  <a:cubicBezTo>
                    <a:pt x="4096" y="4305"/>
                    <a:pt x="3537" y="5030"/>
                    <a:pt x="3502" y="5859"/>
                  </a:cubicBezTo>
                  <a:cubicBezTo>
                    <a:pt x="3467" y="6479"/>
                    <a:pt x="3694" y="7204"/>
                    <a:pt x="3240" y="7641"/>
                  </a:cubicBezTo>
                  <a:cubicBezTo>
                    <a:pt x="3029" y="7848"/>
                    <a:pt x="2740" y="7914"/>
                    <a:pt x="2432" y="7914"/>
                  </a:cubicBezTo>
                  <a:cubicBezTo>
                    <a:pt x="2155" y="7914"/>
                    <a:pt x="1863" y="7860"/>
                    <a:pt x="1599" y="7807"/>
                  </a:cubicBezTo>
                  <a:cubicBezTo>
                    <a:pt x="1386" y="7761"/>
                    <a:pt x="1153" y="7727"/>
                    <a:pt x="928" y="7727"/>
                  </a:cubicBezTo>
                  <a:cubicBezTo>
                    <a:pt x="554" y="7727"/>
                    <a:pt x="203" y="7820"/>
                    <a:pt x="1" y="8103"/>
                  </a:cubicBezTo>
                  <a:cubicBezTo>
                    <a:pt x="3197" y="8776"/>
                    <a:pt x="6392" y="9492"/>
                    <a:pt x="9413" y="10705"/>
                  </a:cubicBezTo>
                  <a:cubicBezTo>
                    <a:pt x="11308" y="11465"/>
                    <a:pt x="13133" y="12434"/>
                    <a:pt x="14740" y="13657"/>
                  </a:cubicBezTo>
                  <a:lnTo>
                    <a:pt x="36900" y="13657"/>
                  </a:lnTo>
                  <a:cubicBezTo>
                    <a:pt x="36935" y="13255"/>
                    <a:pt x="37171" y="12880"/>
                    <a:pt x="37477" y="12591"/>
                  </a:cubicBezTo>
                  <a:cubicBezTo>
                    <a:pt x="37599" y="12487"/>
                    <a:pt x="37739" y="12373"/>
                    <a:pt x="37782" y="12225"/>
                  </a:cubicBezTo>
                  <a:cubicBezTo>
                    <a:pt x="37843" y="11972"/>
                    <a:pt x="37608" y="11727"/>
                    <a:pt x="37346" y="11657"/>
                  </a:cubicBezTo>
                  <a:cubicBezTo>
                    <a:pt x="37279" y="11642"/>
                    <a:pt x="37211" y="11635"/>
                    <a:pt x="37142" y="11635"/>
                  </a:cubicBezTo>
                  <a:cubicBezTo>
                    <a:pt x="36942" y="11635"/>
                    <a:pt x="36737" y="11690"/>
                    <a:pt x="36542" y="11736"/>
                  </a:cubicBezTo>
                  <a:cubicBezTo>
                    <a:pt x="34517" y="12260"/>
                    <a:pt x="32404" y="12522"/>
                    <a:pt x="30299" y="12522"/>
                  </a:cubicBezTo>
                  <a:cubicBezTo>
                    <a:pt x="29348" y="12522"/>
                    <a:pt x="28317" y="12443"/>
                    <a:pt x="27584" y="11867"/>
                  </a:cubicBezTo>
                  <a:cubicBezTo>
                    <a:pt x="27453" y="11762"/>
                    <a:pt x="27331" y="11648"/>
                    <a:pt x="27296" y="11491"/>
                  </a:cubicBezTo>
                  <a:cubicBezTo>
                    <a:pt x="27191" y="11090"/>
                    <a:pt x="27680" y="10793"/>
                    <a:pt x="28090" y="10644"/>
                  </a:cubicBezTo>
                  <a:cubicBezTo>
                    <a:pt x="30343" y="9824"/>
                    <a:pt x="32674" y="9186"/>
                    <a:pt x="35049" y="8723"/>
                  </a:cubicBezTo>
                  <a:cubicBezTo>
                    <a:pt x="34840" y="8531"/>
                    <a:pt x="34639" y="8330"/>
                    <a:pt x="34429" y="8130"/>
                  </a:cubicBezTo>
                  <a:cubicBezTo>
                    <a:pt x="35669" y="7291"/>
                    <a:pt x="37634" y="7667"/>
                    <a:pt x="38612" y="6567"/>
                  </a:cubicBezTo>
                  <a:cubicBezTo>
                    <a:pt x="38673" y="6497"/>
                    <a:pt x="38725" y="6427"/>
                    <a:pt x="38725" y="6340"/>
                  </a:cubicBezTo>
                  <a:cubicBezTo>
                    <a:pt x="38725" y="6200"/>
                    <a:pt x="38577" y="6113"/>
                    <a:pt x="38455" y="6043"/>
                  </a:cubicBezTo>
                  <a:cubicBezTo>
                    <a:pt x="37774" y="5720"/>
                    <a:pt x="37031" y="5519"/>
                    <a:pt x="36272" y="5484"/>
                  </a:cubicBezTo>
                  <a:cubicBezTo>
                    <a:pt x="35957" y="5466"/>
                    <a:pt x="35626" y="5475"/>
                    <a:pt x="35337" y="5336"/>
                  </a:cubicBezTo>
                  <a:cubicBezTo>
                    <a:pt x="35058" y="5196"/>
                    <a:pt x="34857" y="4838"/>
                    <a:pt x="35023" y="4576"/>
                  </a:cubicBezTo>
                  <a:lnTo>
                    <a:pt x="35023" y="4576"/>
                  </a:lnTo>
                  <a:cubicBezTo>
                    <a:pt x="35568" y="4600"/>
                    <a:pt x="36112" y="4611"/>
                    <a:pt x="36657" y="4611"/>
                  </a:cubicBezTo>
                  <a:cubicBezTo>
                    <a:pt x="37300" y="4611"/>
                    <a:pt x="37943" y="4595"/>
                    <a:pt x="38586" y="4567"/>
                  </a:cubicBezTo>
                  <a:cubicBezTo>
                    <a:pt x="33940" y="2856"/>
                    <a:pt x="28658" y="1258"/>
                    <a:pt x="22816"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41"/>
          <p:cNvSpPr/>
          <p:nvPr/>
        </p:nvSpPr>
        <p:spPr>
          <a:xfrm rot="5400000" flipH="1">
            <a:off x="-1412660" y="807340"/>
            <a:ext cx="3326725" cy="1161375"/>
          </a:xfrm>
          <a:custGeom>
            <a:avLst/>
            <a:gdLst/>
            <a:ahLst/>
            <a:cxnLst/>
            <a:rect l="l" t="t" r="r" b="b"/>
            <a:pathLst>
              <a:path w="133069" h="46455" extrusionOk="0">
                <a:moveTo>
                  <a:pt x="111807" y="1"/>
                </a:moveTo>
                <a:cubicBezTo>
                  <a:pt x="111574" y="1"/>
                  <a:pt x="111341" y="10"/>
                  <a:pt x="111109" y="29"/>
                </a:cubicBezTo>
                <a:cubicBezTo>
                  <a:pt x="108158" y="256"/>
                  <a:pt x="105442" y="1784"/>
                  <a:pt x="103181" y="3696"/>
                </a:cubicBezTo>
                <a:cubicBezTo>
                  <a:pt x="98378" y="7747"/>
                  <a:pt x="95261" y="13746"/>
                  <a:pt x="94694" y="20007"/>
                </a:cubicBezTo>
                <a:cubicBezTo>
                  <a:pt x="90873" y="16533"/>
                  <a:pt x="85701" y="14653"/>
                  <a:pt x="80544" y="14653"/>
                </a:cubicBezTo>
                <a:cubicBezTo>
                  <a:pt x="78299" y="14653"/>
                  <a:pt x="76057" y="15009"/>
                  <a:pt x="73930" y="15746"/>
                </a:cubicBezTo>
                <a:cubicBezTo>
                  <a:pt x="71407" y="16619"/>
                  <a:pt x="69014" y="18016"/>
                  <a:pt x="67320" y="20068"/>
                </a:cubicBezTo>
                <a:cubicBezTo>
                  <a:pt x="64334" y="23665"/>
                  <a:pt x="63924" y="29175"/>
                  <a:pt x="66351" y="33174"/>
                </a:cubicBezTo>
                <a:cubicBezTo>
                  <a:pt x="64500" y="31510"/>
                  <a:pt x="62327" y="29141"/>
                  <a:pt x="59759" y="29141"/>
                </a:cubicBezTo>
                <a:cubicBezTo>
                  <a:pt x="59456" y="29141"/>
                  <a:pt x="59147" y="29174"/>
                  <a:pt x="58833" y="29245"/>
                </a:cubicBezTo>
                <a:cubicBezTo>
                  <a:pt x="57480" y="29550"/>
                  <a:pt x="56301" y="29987"/>
                  <a:pt x="55262" y="30956"/>
                </a:cubicBezTo>
                <a:cubicBezTo>
                  <a:pt x="54704" y="31470"/>
                  <a:pt x="53112" y="33271"/>
                  <a:pt x="53409" y="34146"/>
                </a:cubicBezTo>
                <a:lnTo>
                  <a:pt x="53409" y="34146"/>
                </a:lnTo>
                <a:cubicBezTo>
                  <a:pt x="51827" y="29556"/>
                  <a:pt x="47375" y="26092"/>
                  <a:pt x="42531" y="25700"/>
                </a:cubicBezTo>
                <a:cubicBezTo>
                  <a:pt x="42212" y="25673"/>
                  <a:pt x="41893" y="25660"/>
                  <a:pt x="41573" y="25660"/>
                </a:cubicBezTo>
                <a:cubicBezTo>
                  <a:pt x="37044" y="25660"/>
                  <a:pt x="32575" y="28278"/>
                  <a:pt x="30429" y="32283"/>
                </a:cubicBezTo>
                <a:cubicBezTo>
                  <a:pt x="28718" y="27542"/>
                  <a:pt x="25339" y="23298"/>
                  <a:pt x="20772" y="21168"/>
                </a:cubicBezTo>
                <a:cubicBezTo>
                  <a:pt x="18798" y="20245"/>
                  <a:pt x="16599" y="19766"/>
                  <a:pt x="14413" y="19766"/>
                </a:cubicBezTo>
                <a:cubicBezTo>
                  <a:pt x="11553" y="19766"/>
                  <a:pt x="8717" y="20586"/>
                  <a:pt x="6435" y="22303"/>
                </a:cubicBezTo>
                <a:cubicBezTo>
                  <a:pt x="1345" y="26136"/>
                  <a:pt x="0" y="33357"/>
                  <a:pt x="960" y="39661"/>
                </a:cubicBezTo>
                <a:lnTo>
                  <a:pt x="128668" y="46455"/>
                </a:lnTo>
                <a:cubicBezTo>
                  <a:pt x="132877" y="39478"/>
                  <a:pt x="133069" y="30860"/>
                  <a:pt x="132859" y="22713"/>
                </a:cubicBezTo>
                <a:cubicBezTo>
                  <a:pt x="132693" y="16165"/>
                  <a:pt x="132091" y="8996"/>
                  <a:pt x="127516" y="4307"/>
                </a:cubicBezTo>
                <a:cubicBezTo>
                  <a:pt x="126328" y="3085"/>
                  <a:pt x="124844" y="2072"/>
                  <a:pt x="123159" y="1810"/>
                </a:cubicBezTo>
                <a:cubicBezTo>
                  <a:pt x="122912" y="1772"/>
                  <a:pt x="122660" y="1752"/>
                  <a:pt x="122408" y="1752"/>
                </a:cubicBezTo>
                <a:cubicBezTo>
                  <a:pt x="120942" y="1752"/>
                  <a:pt x="119458" y="2399"/>
                  <a:pt x="118705" y="3644"/>
                </a:cubicBezTo>
                <a:cubicBezTo>
                  <a:pt x="117362" y="1270"/>
                  <a:pt x="114550" y="1"/>
                  <a:pt x="111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1"/>
          <p:cNvSpPr/>
          <p:nvPr/>
        </p:nvSpPr>
        <p:spPr>
          <a:xfrm rot="-5400000" flipH="1">
            <a:off x="6942616" y="628691"/>
            <a:ext cx="3356000" cy="1547950"/>
          </a:xfrm>
          <a:custGeom>
            <a:avLst/>
            <a:gdLst/>
            <a:ahLst/>
            <a:cxnLst/>
            <a:rect l="l" t="t" r="r" b="b"/>
            <a:pathLst>
              <a:path w="134240" h="61918" extrusionOk="0">
                <a:moveTo>
                  <a:pt x="9734" y="1"/>
                </a:moveTo>
                <a:cubicBezTo>
                  <a:pt x="8838" y="1"/>
                  <a:pt x="7963" y="164"/>
                  <a:pt x="7195" y="622"/>
                </a:cubicBezTo>
                <a:cubicBezTo>
                  <a:pt x="5178" y="1827"/>
                  <a:pt x="4742" y="4525"/>
                  <a:pt x="4523" y="6874"/>
                </a:cubicBezTo>
                <a:cubicBezTo>
                  <a:pt x="3633" y="16217"/>
                  <a:pt x="2751" y="25559"/>
                  <a:pt x="2201" y="34928"/>
                </a:cubicBezTo>
                <a:cubicBezTo>
                  <a:pt x="1677" y="43686"/>
                  <a:pt x="0" y="53684"/>
                  <a:pt x="3423" y="61918"/>
                </a:cubicBezTo>
                <a:lnTo>
                  <a:pt x="133034" y="61377"/>
                </a:lnTo>
                <a:cubicBezTo>
                  <a:pt x="134239" y="55919"/>
                  <a:pt x="133497" y="49563"/>
                  <a:pt x="129917" y="45118"/>
                </a:cubicBezTo>
                <a:cubicBezTo>
                  <a:pt x="127960" y="43120"/>
                  <a:pt x="125659" y="42269"/>
                  <a:pt x="123338" y="42269"/>
                </a:cubicBezTo>
                <a:cubicBezTo>
                  <a:pt x="117341" y="42269"/>
                  <a:pt x="111208" y="47946"/>
                  <a:pt x="110516" y="54190"/>
                </a:cubicBezTo>
                <a:cubicBezTo>
                  <a:pt x="105967" y="48756"/>
                  <a:pt x="99290" y="46142"/>
                  <a:pt x="92602" y="46142"/>
                </a:cubicBezTo>
                <a:cubicBezTo>
                  <a:pt x="84245" y="46142"/>
                  <a:pt x="75871" y="50224"/>
                  <a:pt x="71608" y="57989"/>
                </a:cubicBezTo>
                <a:cubicBezTo>
                  <a:pt x="70681" y="46513"/>
                  <a:pt x="60873" y="35247"/>
                  <a:pt x="49905" y="35247"/>
                </a:cubicBezTo>
                <a:cubicBezTo>
                  <a:pt x="46711" y="35247"/>
                  <a:pt x="43418" y="36202"/>
                  <a:pt x="40218" y="38386"/>
                </a:cubicBezTo>
                <a:cubicBezTo>
                  <a:pt x="38026" y="22172"/>
                  <a:pt x="29260" y="3975"/>
                  <a:pt x="11963" y="264"/>
                </a:cubicBezTo>
                <a:cubicBezTo>
                  <a:pt x="11238" y="113"/>
                  <a:pt x="10478" y="1"/>
                  <a:pt x="9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
          <p:cNvSpPr/>
          <p:nvPr/>
        </p:nvSpPr>
        <p:spPr>
          <a:xfrm rot="10408346">
            <a:off x="7156257" y="-174200"/>
            <a:ext cx="2204335" cy="1427405"/>
          </a:xfrm>
          <a:custGeom>
            <a:avLst/>
            <a:gdLst/>
            <a:ahLst/>
            <a:cxnLst/>
            <a:rect l="l" t="t" r="r" b="b"/>
            <a:pathLst>
              <a:path w="53289" h="34507" extrusionOk="0">
                <a:moveTo>
                  <a:pt x="18668" y="1"/>
                </a:moveTo>
                <a:cubicBezTo>
                  <a:pt x="15099" y="1"/>
                  <a:pt x="11249" y="1464"/>
                  <a:pt x="8121" y="4085"/>
                </a:cubicBezTo>
                <a:cubicBezTo>
                  <a:pt x="1624" y="10075"/>
                  <a:pt x="0" y="20326"/>
                  <a:pt x="1528" y="28735"/>
                </a:cubicBezTo>
                <a:lnTo>
                  <a:pt x="51612" y="34506"/>
                </a:lnTo>
                <a:cubicBezTo>
                  <a:pt x="53289" y="31651"/>
                  <a:pt x="52066" y="26988"/>
                  <a:pt x="48356" y="26866"/>
                </a:cubicBezTo>
                <a:cubicBezTo>
                  <a:pt x="50236" y="21388"/>
                  <a:pt x="45499" y="16005"/>
                  <a:pt x="40264" y="16005"/>
                </a:cubicBezTo>
                <a:cubicBezTo>
                  <a:pt x="39107" y="16005"/>
                  <a:pt x="37926" y="16268"/>
                  <a:pt x="36786" y="16851"/>
                </a:cubicBezTo>
                <a:cubicBezTo>
                  <a:pt x="39021" y="12899"/>
                  <a:pt x="35727" y="8426"/>
                  <a:pt x="31780" y="8426"/>
                </a:cubicBezTo>
                <a:cubicBezTo>
                  <a:pt x="30930" y="8426"/>
                  <a:pt x="30051" y="8633"/>
                  <a:pt x="29190" y="9097"/>
                </a:cubicBezTo>
                <a:cubicBezTo>
                  <a:pt x="27951" y="2768"/>
                  <a:pt x="23575" y="1"/>
                  <a:pt x="18668"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291865" y="-90509"/>
            <a:ext cx="2370569" cy="1047430"/>
          </a:xfrm>
          <a:custGeom>
            <a:avLst/>
            <a:gdLst/>
            <a:ahLst/>
            <a:cxnLst/>
            <a:rect l="l" t="t" r="r" b="b"/>
            <a:pathLst>
              <a:path w="60247" h="26620" extrusionOk="0">
                <a:moveTo>
                  <a:pt x="40320" y="1"/>
                </a:moveTo>
                <a:cubicBezTo>
                  <a:pt x="38944" y="1"/>
                  <a:pt x="37493" y="382"/>
                  <a:pt x="36007" y="1246"/>
                </a:cubicBezTo>
                <a:cubicBezTo>
                  <a:pt x="33711" y="2398"/>
                  <a:pt x="28158" y="7367"/>
                  <a:pt x="28603" y="10082"/>
                </a:cubicBezTo>
                <a:cubicBezTo>
                  <a:pt x="26918" y="7541"/>
                  <a:pt x="24749" y="6502"/>
                  <a:pt x="22483" y="6502"/>
                </a:cubicBezTo>
                <a:cubicBezTo>
                  <a:pt x="16563" y="6502"/>
                  <a:pt x="9975" y="13587"/>
                  <a:pt x="9577" y="19504"/>
                </a:cubicBezTo>
                <a:cubicBezTo>
                  <a:pt x="8588" y="18792"/>
                  <a:pt x="7472" y="18474"/>
                  <a:pt x="6365" y="18474"/>
                </a:cubicBezTo>
                <a:cubicBezTo>
                  <a:pt x="3148" y="18474"/>
                  <a:pt x="0" y="21157"/>
                  <a:pt x="234" y="24690"/>
                </a:cubicBezTo>
                <a:lnTo>
                  <a:pt x="57758" y="26620"/>
                </a:lnTo>
                <a:cubicBezTo>
                  <a:pt x="60246" y="23276"/>
                  <a:pt x="58718" y="16797"/>
                  <a:pt x="55557" y="14160"/>
                </a:cubicBezTo>
                <a:cubicBezTo>
                  <a:pt x="54744" y="13642"/>
                  <a:pt x="53794" y="13481"/>
                  <a:pt x="52815" y="13481"/>
                </a:cubicBezTo>
                <a:cubicBezTo>
                  <a:pt x="52060" y="13481"/>
                  <a:pt x="51287" y="13577"/>
                  <a:pt x="50545" y="13680"/>
                </a:cubicBezTo>
                <a:cubicBezTo>
                  <a:pt x="51059" y="7542"/>
                  <a:pt x="46438" y="1"/>
                  <a:pt x="40320"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txBox="1">
            <a:spLocks noGrp="1"/>
          </p:cNvSpPr>
          <p:nvPr>
            <p:ph type="title"/>
          </p:nvPr>
        </p:nvSpPr>
        <p:spPr>
          <a:xfrm>
            <a:off x="713225" y="2065875"/>
            <a:ext cx="4237800" cy="18099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3600"/>
              <a:buNone/>
              <a:defRPr sz="51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title" idx="2" hasCustomPrompt="1"/>
          </p:nvPr>
        </p:nvSpPr>
        <p:spPr>
          <a:xfrm>
            <a:off x="713222" y="1012960"/>
            <a:ext cx="1376100" cy="920100"/>
          </a:xfrm>
          <a:prstGeom prst="rect">
            <a:avLst/>
          </a:prstGeom>
          <a:solidFill>
            <a:srgbClr val="010B40"/>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6000"/>
              <a:buNone/>
              <a:defRPr sz="6000">
                <a:solidFill>
                  <a:schemeClr val="accent4"/>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0" name="Google Shape;30;p3"/>
          <p:cNvSpPr txBox="1">
            <a:spLocks noGrp="1"/>
          </p:cNvSpPr>
          <p:nvPr>
            <p:ph type="subTitle" idx="1"/>
          </p:nvPr>
        </p:nvSpPr>
        <p:spPr>
          <a:xfrm>
            <a:off x="713225" y="3875775"/>
            <a:ext cx="3235500" cy="723600"/>
          </a:xfrm>
          <a:prstGeom prst="rect">
            <a:avLst/>
          </a:prstGeom>
          <a:solidFill>
            <a:srgbClr val="010B40"/>
          </a:solidFill>
          <a:ln>
            <a:noFill/>
          </a:ln>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solidFill>
                  <a:schemeClr val="accent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sp>
        <p:nvSpPr>
          <p:cNvPr id="50" name="Google Shape;50;p7"/>
          <p:cNvSpPr/>
          <p:nvPr/>
        </p:nvSpPr>
        <p:spPr>
          <a:xfrm rot="5400000" flipH="1">
            <a:off x="-882093" y="518235"/>
            <a:ext cx="2567222" cy="1116208"/>
          </a:xfrm>
          <a:custGeom>
            <a:avLst/>
            <a:gdLst/>
            <a:ahLst/>
            <a:cxnLst/>
            <a:rect l="l" t="t" r="r" b="b"/>
            <a:pathLst>
              <a:path w="79982" h="47177" extrusionOk="0">
                <a:moveTo>
                  <a:pt x="71847" y="1"/>
                </a:moveTo>
                <a:cubicBezTo>
                  <a:pt x="65269" y="1"/>
                  <a:pt x="60277" y="5891"/>
                  <a:pt x="57184" y="11273"/>
                </a:cubicBezTo>
                <a:cubicBezTo>
                  <a:pt x="56485" y="12416"/>
                  <a:pt x="55795" y="13700"/>
                  <a:pt x="56040" y="15010"/>
                </a:cubicBezTo>
                <a:cubicBezTo>
                  <a:pt x="54981" y="9653"/>
                  <a:pt x="50068" y="6462"/>
                  <a:pt x="45373" y="6462"/>
                </a:cubicBezTo>
                <a:cubicBezTo>
                  <a:pt x="41780" y="6462"/>
                  <a:pt x="38315" y="8332"/>
                  <a:pt x="36804" y="12530"/>
                </a:cubicBezTo>
                <a:cubicBezTo>
                  <a:pt x="35765" y="16765"/>
                  <a:pt x="36499" y="21270"/>
                  <a:pt x="36324" y="25610"/>
                </a:cubicBezTo>
                <a:cubicBezTo>
                  <a:pt x="36333" y="27618"/>
                  <a:pt x="36359" y="29696"/>
                  <a:pt x="37206" y="31521"/>
                </a:cubicBezTo>
                <a:cubicBezTo>
                  <a:pt x="35484" y="28163"/>
                  <a:pt x="32142" y="26571"/>
                  <a:pt x="28787" y="26571"/>
                </a:cubicBezTo>
                <a:cubicBezTo>
                  <a:pt x="24658" y="26571"/>
                  <a:pt x="20508" y="28982"/>
                  <a:pt x="19332" y="33477"/>
                </a:cubicBezTo>
                <a:cubicBezTo>
                  <a:pt x="17680" y="31681"/>
                  <a:pt x="15692" y="30936"/>
                  <a:pt x="13647" y="30936"/>
                </a:cubicBezTo>
                <a:cubicBezTo>
                  <a:pt x="9330" y="30936"/>
                  <a:pt x="4760" y="34260"/>
                  <a:pt x="2568" y="38035"/>
                </a:cubicBezTo>
                <a:cubicBezTo>
                  <a:pt x="1188" y="40052"/>
                  <a:pt x="1" y="42479"/>
                  <a:pt x="568" y="44863"/>
                </a:cubicBezTo>
                <a:lnTo>
                  <a:pt x="78593" y="47177"/>
                </a:lnTo>
                <a:cubicBezTo>
                  <a:pt x="79982" y="33896"/>
                  <a:pt x="79929" y="20467"/>
                  <a:pt x="78445" y="7195"/>
                </a:cubicBezTo>
                <a:cubicBezTo>
                  <a:pt x="78235" y="3938"/>
                  <a:pt x="76926" y="349"/>
                  <a:pt x="73302" y="96"/>
                </a:cubicBezTo>
                <a:cubicBezTo>
                  <a:pt x="72809" y="32"/>
                  <a:pt x="72324" y="1"/>
                  <a:pt x="71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flipH="1">
            <a:off x="-471718" y="3717432"/>
            <a:ext cx="2486115" cy="1633071"/>
          </a:xfrm>
          <a:custGeom>
            <a:avLst/>
            <a:gdLst/>
            <a:ahLst/>
            <a:cxnLst/>
            <a:rect l="l" t="t" r="r" b="b"/>
            <a:pathLst>
              <a:path w="52128" h="42575" extrusionOk="0">
                <a:moveTo>
                  <a:pt x="8016" y="0"/>
                </a:moveTo>
                <a:cubicBezTo>
                  <a:pt x="7756" y="0"/>
                  <a:pt x="7494" y="11"/>
                  <a:pt x="7230" y="34"/>
                </a:cubicBezTo>
                <a:cubicBezTo>
                  <a:pt x="4689" y="191"/>
                  <a:pt x="2314" y="1274"/>
                  <a:pt x="1" y="2339"/>
                </a:cubicBezTo>
                <a:lnTo>
                  <a:pt x="1" y="42574"/>
                </a:lnTo>
                <a:lnTo>
                  <a:pt x="52128" y="42050"/>
                </a:lnTo>
                <a:cubicBezTo>
                  <a:pt x="51700" y="39693"/>
                  <a:pt x="50670" y="37274"/>
                  <a:pt x="48627" y="36025"/>
                </a:cubicBezTo>
                <a:cubicBezTo>
                  <a:pt x="47901" y="35579"/>
                  <a:pt x="47032" y="35358"/>
                  <a:pt x="46172" y="35358"/>
                </a:cubicBezTo>
                <a:cubicBezTo>
                  <a:pt x="44607" y="35358"/>
                  <a:pt x="43071" y="36088"/>
                  <a:pt x="42480" y="37519"/>
                </a:cubicBezTo>
                <a:cubicBezTo>
                  <a:pt x="41641" y="35161"/>
                  <a:pt x="40288" y="32699"/>
                  <a:pt x="38157" y="31310"/>
                </a:cubicBezTo>
                <a:cubicBezTo>
                  <a:pt x="37066" y="31131"/>
                  <a:pt x="35880" y="31012"/>
                  <a:pt x="34691" y="31012"/>
                </a:cubicBezTo>
                <a:cubicBezTo>
                  <a:pt x="32112" y="31012"/>
                  <a:pt x="29516" y="31572"/>
                  <a:pt x="27819" y="33292"/>
                </a:cubicBezTo>
                <a:cubicBezTo>
                  <a:pt x="28343" y="27311"/>
                  <a:pt x="28457" y="20937"/>
                  <a:pt x="25462" y="15733"/>
                </a:cubicBezTo>
                <a:cubicBezTo>
                  <a:pt x="24356" y="13621"/>
                  <a:pt x="22147" y="11602"/>
                  <a:pt x="19743" y="11602"/>
                </a:cubicBezTo>
                <a:cubicBezTo>
                  <a:pt x="19185" y="11602"/>
                  <a:pt x="18616" y="11711"/>
                  <a:pt x="18049" y="11952"/>
                </a:cubicBezTo>
                <a:cubicBezTo>
                  <a:pt x="19154" y="5908"/>
                  <a:pt x="14063" y="0"/>
                  <a:pt x="8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2" name="Google Shape;52;p7"/>
          <p:cNvSpPr txBox="1">
            <a:spLocks noGrp="1"/>
          </p:cNvSpPr>
          <p:nvPr>
            <p:ph type="subTitle" idx="1"/>
          </p:nvPr>
        </p:nvSpPr>
        <p:spPr>
          <a:xfrm>
            <a:off x="991050" y="1863950"/>
            <a:ext cx="3680400" cy="219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53" name="Google Shape;53;p7"/>
          <p:cNvSpPr>
            <a:spLocks noGrp="1"/>
          </p:cNvSpPr>
          <p:nvPr>
            <p:ph type="pic" idx="2"/>
          </p:nvPr>
        </p:nvSpPr>
        <p:spPr>
          <a:xfrm>
            <a:off x="5187775" y="1666250"/>
            <a:ext cx="3243000" cy="2587800"/>
          </a:xfrm>
          <a:prstGeom prst="rect">
            <a:avLst/>
          </a:prstGeom>
          <a:noFill/>
          <a:ln>
            <a:noFill/>
          </a:ln>
        </p:spPr>
      </p:sp>
      <p:sp>
        <p:nvSpPr>
          <p:cNvPr id="54" name="Google Shape;54;p7"/>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rot="-5400000">
            <a:off x="7414704" y="3364141"/>
            <a:ext cx="1999500" cy="1633071"/>
          </a:xfrm>
          <a:custGeom>
            <a:avLst/>
            <a:gdLst/>
            <a:ahLst/>
            <a:cxnLst/>
            <a:rect l="l" t="t" r="r" b="b"/>
            <a:pathLst>
              <a:path w="52128" h="42575" extrusionOk="0">
                <a:moveTo>
                  <a:pt x="8016" y="0"/>
                </a:moveTo>
                <a:cubicBezTo>
                  <a:pt x="7756" y="0"/>
                  <a:pt x="7494" y="11"/>
                  <a:pt x="7230" y="34"/>
                </a:cubicBezTo>
                <a:cubicBezTo>
                  <a:pt x="4689" y="191"/>
                  <a:pt x="2314" y="1274"/>
                  <a:pt x="1" y="2339"/>
                </a:cubicBezTo>
                <a:lnTo>
                  <a:pt x="1" y="42574"/>
                </a:lnTo>
                <a:lnTo>
                  <a:pt x="52128" y="42050"/>
                </a:lnTo>
                <a:cubicBezTo>
                  <a:pt x="51700" y="39693"/>
                  <a:pt x="50670" y="37274"/>
                  <a:pt x="48627" y="36025"/>
                </a:cubicBezTo>
                <a:cubicBezTo>
                  <a:pt x="47901" y="35579"/>
                  <a:pt x="47032" y="35358"/>
                  <a:pt x="46172" y="35358"/>
                </a:cubicBezTo>
                <a:cubicBezTo>
                  <a:pt x="44607" y="35358"/>
                  <a:pt x="43071" y="36088"/>
                  <a:pt x="42480" y="37519"/>
                </a:cubicBezTo>
                <a:cubicBezTo>
                  <a:pt x="41641" y="35161"/>
                  <a:pt x="40288" y="32699"/>
                  <a:pt x="38157" y="31310"/>
                </a:cubicBezTo>
                <a:cubicBezTo>
                  <a:pt x="37066" y="31131"/>
                  <a:pt x="35880" y="31012"/>
                  <a:pt x="34691" y="31012"/>
                </a:cubicBezTo>
                <a:cubicBezTo>
                  <a:pt x="32112" y="31012"/>
                  <a:pt x="29516" y="31572"/>
                  <a:pt x="27819" y="33292"/>
                </a:cubicBezTo>
                <a:cubicBezTo>
                  <a:pt x="28343" y="27311"/>
                  <a:pt x="28457" y="20937"/>
                  <a:pt x="25462" y="15733"/>
                </a:cubicBezTo>
                <a:cubicBezTo>
                  <a:pt x="24356" y="13621"/>
                  <a:pt x="22147" y="11602"/>
                  <a:pt x="19743" y="11602"/>
                </a:cubicBezTo>
                <a:cubicBezTo>
                  <a:pt x="19185" y="11602"/>
                  <a:pt x="18616" y="11711"/>
                  <a:pt x="18049" y="11952"/>
                </a:cubicBezTo>
                <a:cubicBezTo>
                  <a:pt x="19154" y="5908"/>
                  <a:pt x="14063" y="0"/>
                  <a:pt x="8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p:nvPr/>
        </p:nvSpPr>
        <p:spPr>
          <a:xfrm rot="5400000">
            <a:off x="-699926" y="3250762"/>
            <a:ext cx="2567022" cy="1514028"/>
          </a:xfrm>
          <a:custGeom>
            <a:avLst/>
            <a:gdLst/>
            <a:ahLst/>
            <a:cxnLst/>
            <a:rect l="l" t="t" r="r" b="b"/>
            <a:pathLst>
              <a:path w="79982" h="47177" extrusionOk="0">
                <a:moveTo>
                  <a:pt x="71847" y="1"/>
                </a:moveTo>
                <a:cubicBezTo>
                  <a:pt x="65269" y="1"/>
                  <a:pt x="60277" y="5891"/>
                  <a:pt x="57184" y="11273"/>
                </a:cubicBezTo>
                <a:cubicBezTo>
                  <a:pt x="56485" y="12416"/>
                  <a:pt x="55795" y="13700"/>
                  <a:pt x="56040" y="15010"/>
                </a:cubicBezTo>
                <a:cubicBezTo>
                  <a:pt x="54981" y="9653"/>
                  <a:pt x="50068" y="6462"/>
                  <a:pt x="45373" y="6462"/>
                </a:cubicBezTo>
                <a:cubicBezTo>
                  <a:pt x="41780" y="6462"/>
                  <a:pt x="38315" y="8332"/>
                  <a:pt x="36804" y="12530"/>
                </a:cubicBezTo>
                <a:cubicBezTo>
                  <a:pt x="35765" y="16765"/>
                  <a:pt x="36499" y="21270"/>
                  <a:pt x="36324" y="25610"/>
                </a:cubicBezTo>
                <a:cubicBezTo>
                  <a:pt x="36333" y="27618"/>
                  <a:pt x="36359" y="29696"/>
                  <a:pt x="37206" y="31521"/>
                </a:cubicBezTo>
                <a:cubicBezTo>
                  <a:pt x="35484" y="28163"/>
                  <a:pt x="32142" y="26571"/>
                  <a:pt x="28787" y="26571"/>
                </a:cubicBezTo>
                <a:cubicBezTo>
                  <a:pt x="24658" y="26571"/>
                  <a:pt x="20508" y="28982"/>
                  <a:pt x="19332" y="33477"/>
                </a:cubicBezTo>
                <a:cubicBezTo>
                  <a:pt x="17680" y="31681"/>
                  <a:pt x="15692" y="30936"/>
                  <a:pt x="13647" y="30936"/>
                </a:cubicBezTo>
                <a:cubicBezTo>
                  <a:pt x="9330" y="30936"/>
                  <a:pt x="4760" y="34260"/>
                  <a:pt x="2568" y="38035"/>
                </a:cubicBezTo>
                <a:cubicBezTo>
                  <a:pt x="1188" y="40052"/>
                  <a:pt x="1" y="42479"/>
                  <a:pt x="568" y="44863"/>
                </a:cubicBezTo>
                <a:lnTo>
                  <a:pt x="78593" y="47177"/>
                </a:lnTo>
                <a:cubicBezTo>
                  <a:pt x="79982" y="33896"/>
                  <a:pt x="79929" y="20467"/>
                  <a:pt x="78445" y="7195"/>
                </a:cubicBezTo>
                <a:cubicBezTo>
                  <a:pt x="78235" y="3938"/>
                  <a:pt x="76926" y="349"/>
                  <a:pt x="73302" y="96"/>
                </a:cubicBezTo>
                <a:cubicBezTo>
                  <a:pt x="72809" y="32"/>
                  <a:pt x="72324" y="1"/>
                  <a:pt x="71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p:nvPr/>
        </p:nvSpPr>
        <p:spPr>
          <a:xfrm>
            <a:off x="-239783" y="-170609"/>
            <a:ext cx="1906018" cy="1074885"/>
          </a:xfrm>
          <a:custGeom>
            <a:avLst/>
            <a:gdLst/>
            <a:ahLst/>
            <a:cxnLst/>
            <a:rect l="l" t="t" r="r" b="b"/>
            <a:pathLst>
              <a:path w="50076" h="28240" extrusionOk="0">
                <a:moveTo>
                  <a:pt x="49988" y="1"/>
                </a:moveTo>
                <a:lnTo>
                  <a:pt x="2314" y="2830"/>
                </a:lnTo>
                <a:cubicBezTo>
                  <a:pt x="1161" y="6724"/>
                  <a:pt x="0" y="10793"/>
                  <a:pt x="690" y="14801"/>
                </a:cubicBezTo>
                <a:cubicBezTo>
                  <a:pt x="1738" y="20930"/>
                  <a:pt x="7090" y="25663"/>
                  <a:pt x="13010" y="27558"/>
                </a:cubicBezTo>
                <a:cubicBezTo>
                  <a:pt x="14270" y="27960"/>
                  <a:pt x="15641" y="28239"/>
                  <a:pt x="16971" y="28239"/>
                </a:cubicBezTo>
                <a:cubicBezTo>
                  <a:pt x="18413" y="28239"/>
                  <a:pt x="19806" y="27910"/>
                  <a:pt x="20956" y="27051"/>
                </a:cubicBezTo>
                <a:cubicBezTo>
                  <a:pt x="21811" y="26405"/>
                  <a:pt x="22449" y="25523"/>
                  <a:pt x="22990" y="24598"/>
                </a:cubicBezTo>
                <a:cubicBezTo>
                  <a:pt x="25330" y="20616"/>
                  <a:pt x="25941" y="15656"/>
                  <a:pt x="24649" y="11221"/>
                </a:cubicBezTo>
                <a:lnTo>
                  <a:pt x="24649" y="11221"/>
                </a:lnTo>
                <a:cubicBezTo>
                  <a:pt x="25549" y="13622"/>
                  <a:pt x="27059" y="15910"/>
                  <a:pt x="29347" y="17062"/>
                </a:cubicBezTo>
                <a:cubicBezTo>
                  <a:pt x="30224" y="17509"/>
                  <a:pt x="31227" y="17740"/>
                  <a:pt x="32218" y="17740"/>
                </a:cubicBezTo>
                <a:cubicBezTo>
                  <a:pt x="33803" y="17740"/>
                  <a:pt x="35360" y="17150"/>
                  <a:pt x="36332" y="15910"/>
                </a:cubicBezTo>
                <a:cubicBezTo>
                  <a:pt x="37362" y="14609"/>
                  <a:pt x="37598" y="12836"/>
                  <a:pt x="37537" y="11168"/>
                </a:cubicBezTo>
                <a:cubicBezTo>
                  <a:pt x="37485" y="9846"/>
                  <a:pt x="37271" y="8531"/>
                  <a:pt x="36903" y="7261"/>
                </a:cubicBezTo>
                <a:lnTo>
                  <a:pt x="36903" y="7261"/>
                </a:lnTo>
                <a:cubicBezTo>
                  <a:pt x="38012" y="9380"/>
                  <a:pt x="40110" y="10992"/>
                  <a:pt x="42470" y="11413"/>
                </a:cubicBezTo>
                <a:cubicBezTo>
                  <a:pt x="42853" y="11480"/>
                  <a:pt x="43243" y="11517"/>
                  <a:pt x="43632" y="11517"/>
                </a:cubicBezTo>
                <a:cubicBezTo>
                  <a:pt x="44209" y="11517"/>
                  <a:pt x="44783" y="11435"/>
                  <a:pt x="45325" y="11247"/>
                </a:cubicBezTo>
                <a:cubicBezTo>
                  <a:pt x="47552" y="10461"/>
                  <a:pt x="48783" y="8077"/>
                  <a:pt x="49377" y="5798"/>
                </a:cubicBezTo>
                <a:cubicBezTo>
                  <a:pt x="49875" y="3904"/>
                  <a:pt x="50075" y="1948"/>
                  <a:pt x="49988"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p:nvPr/>
        </p:nvSpPr>
        <p:spPr>
          <a:xfrm>
            <a:off x="6838725" y="-170606"/>
            <a:ext cx="2392266" cy="887123"/>
          </a:xfrm>
          <a:custGeom>
            <a:avLst/>
            <a:gdLst/>
            <a:ahLst/>
            <a:cxnLst/>
            <a:rect l="l" t="t" r="r" b="b"/>
            <a:pathLst>
              <a:path w="62851" h="23307" extrusionOk="0">
                <a:moveTo>
                  <a:pt x="2262" y="1"/>
                </a:moveTo>
                <a:cubicBezTo>
                  <a:pt x="935" y="3031"/>
                  <a:pt x="1" y="6227"/>
                  <a:pt x="27" y="9449"/>
                </a:cubicBezTo>
                <a:cubicBezTo>
                  <a:pt x="44" y="12679"/>
                  <a:pt x="1057" y="15954"/>
                  <a:pt x="3319" y="18573"/>
                </a:cubicBezTo>
                <a:cubicBezTo>
                  <a:pt x="5589" y="21193"/>
                  <a:pt x="9177" y="23087"/>
                  <a:pt x="13037" y="23288"/>
                </a:cubicBezTo>
                <a:cubicBezTo>
                  <a:pt x="13257" y="23300"/>
                  <a:pt x="13479" y="23306"/>
                  <a:pt x="13700" y="23306"/>
                </a:cubicBezTo>
                <a:cubicBezTo>
                  <a:pt x="17350" y="23306"/>
                  <a:pt x="21034" y="21693"/>
                  <a:pt x="22746" y="19001"/>
                </a:cubicBezTo>
                <a:cubicBezTo>
                  <a:pt x="23803" y="21105"/>
                  <a:pt x="26422" y="22598"/>
                  <a:pt x="29155" y="22642"/>
                </a:cubicBezTo>
                <a:cubicBezTo>
                  <a:pt x="29205" y="22643"/>
                  <a:pt x="29254" y="22643"/>
                  <a:pt x="29304" y="22643"/>
                </a:cubicBezTo>
                <a:cubicBezTo>
                  <a:pt x="31985" y="22643"/>
                  <a:pt x="34599" y="21260"/>
                  <a:pt x="35739" y="19237"/>
                </a:cubicBezTo>
                <a:cubicBezTo>
                  <a:pt x="36213" y="19533"/>
                  <a:pt x="36804" y="19670"/>
                  <a:pt x="37404" y="19670"/>
                </a:cubicBezTo>
                <a:cubicBezTo>
                  <a:pt x="37865" y="19670"/>
                  <a:pt x="38330" y="19589"/>
                  <a:pt x="38751" y="19437"/>
                </a:cubicBezTo>
                <a:cubicBezTo>
                  <a:pt x="39720" y="19097"/>
                  <a:pt x="40489" y="18433"/>
                  <a:pt x="41074" y="17700"/>
                </a:cubicBezTo>
                <a:cubicBezTo>
                  <a:pt x="43012" y="15255"/>
                  <a:pt x="43065" y="12094"/>
                  <a:pt x="42576" y="9187"/>
                </a:cubicBezTo>
                <a:lnTo>
                  <a:pt x="42576" y="9187"/>
                </a:lnTo>
                <a:cubicBezTo>
                  <a:pt x="43134" y="11544"/>
                  <a:pt x="44628" y="13910"/>
                  <a:pt x="47212" y="14976"/>
                </a:cubicBezTo>
                <a:cubicBezTo>
                  <a:pt x="47973" y="15289"/>
                  <a:pt x="48833" y="15441"/>
                  <a:pt x="49692" y="15441"/>
                </a:cubicBezTo>
                <a:cubicBezTo>
                  <a:pt x="51751" y="15441"/>
                  <a:pt x="53805" y="14569"/>
                  <a:pt x="54477" y="12967"/>
                </a:cubicBezTo>
                <a:lnTo>
                  <a:pt x="54477" y="12967"/>
                </a:lnTo>
                <a:cubicBezTo>
                  <a:pt x="54267" y="14015"/>
                  <a:pt x="54826" y="15142"/>
                  <a:pt x="55856" y="15761"/>
                </a:cubicBezTo>
                <a:cubicBezTo>
                  <a:pt x="56434" y="16101"/>
                  <a:pt x="57144" y="16277"/>
                  <a:pt x="57851" y="16277"/>
                </a:cubicBezTo>
                <a:cubicBezTo>
                  <a:pt x="58416" y="16277"/>
                  <a:pt x="58979" y="16165"/>
                  <a:pt x="59471" y="15936"/>
                </a:cubicBezTo>
                <a:cubicBezTo>
                  <a:pt x="61148" y="15168"/>
                  <a:pt x="61733" y="13430"/>
                  <a:pt x="62047" y="11867"/>
                </a:cubicBezTo>
                <a:cubicBezTo>
                  <a:pt x="62711" y="8584"/>
                  <a:pt x="62850" y="5240"/>
                  <a:pt x="62475" y="1931"/>
                </a:cubicBezTo>
                <a:lnTo>
                  <a:pt x="2262"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txBox="1">
            <a:spLocks noGrp="1"/>
          </p:cNvSpPr>
          <p:nvPr>
            <p:ph type="title"/>
          </p:nvPr>
        </p:nvSpPr>
        <p:spPr>
          <a:xfrm>
            <a:off x="2224500" y="848600"/>
            <a:ext cx="4695000" cy="1749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0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5" name="Google Shape;65;p9"/>
          <p:cNvSpPr txBox="1">
            <a:spLocks noGrp="1"/>
          </p:cNvSpPr>
          <p:nvPr>
            <p:ph type="subTitle" idx="1"/>
          </p:nvPr>
        </p:nvSpPr>
        <p:spPr>
          <a:xfrm>
            <a:off x="2224500" y="2598140"/>
            <a:ext cx="4695000" cy="697200"/>
          </a:xfrm>
          <a:prstGeom prst="rect">
            <a:avLst/>
          </a:prstGeom>
          <a:solidFill>
            <a:schemeClr val="dk1"/>
          </a:solid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6"/>
        <p:cNvGrpSpPr/>
        <p:nvPr/>
      </p:nvGrpSpPr>
      <p:grpSpPr>
        <a:xfrm>
          <a:off x="0" y="0"/>
          <a:ext cx="0" cy="0"/>
          <a:chOff x="0" y="0"/>
          <a:chExt cx="0" cy="0"/>
        </a:xfrm>
      </p:grpSpPr>
      <p:sp>
        <p:nvSpPr>
          <p:cNvPr id="77" name="Google Shape;77;p13"/>
          <p:cNvSpPr/>
          <p:nvPr/>
        </p:nvSpPr>
        <p:spPr>
          <a:xfrm rot="5400000" flipH="1">
            <a:off x="-792951" y="174252"/>
            <a:ext cx="2370569" cy="1047430"/>
          </a:xfrm>
          <a:custGeom>
            <a:avLst/>
            <a:gdLst/>
            <a:ahLst/>
            <a:cxnLst/>
            <a:rect l="l" t="t" r="r" b="b"/>
            <a:pathLst>
              <a:path w="60247" h="26620" extrusionOk="0">
                <a:moveTo>
                  <a:pt x="40320" y="1"/>
                </a:moveTo>
                <a:cubicBezTo>
                  <a:pt x="38944" y="1"/>
                  <a:pt x="37493" y="382"/>
                  <a:pt x="36007" y="1246"/>
                </a:cubicBezTo>
                <a:cubicBezTo>
                  <a:pt x="33711" y="2398"/>
                  <a:pt x="28158" y="7367"/>
                  <a:pt x="28603" y="10082"/>
                </a:cubicBezTo>
                <a:cubicBezTo>
                  <a:pt x="26918" y="7541"/>
                  <a:pt x="24749" y="6502"/>
                  <a:pt x="22483" y="6502"/>
                </a:cubicBezTo>
                <a:cubicBezTo>
                  <a:pt x="16563" y="6502"/>
                  <a:pt x="9975" y="13587"/>
                  <a:pt x="9577" y="19504"/>
                </a:cubicBezTo>
                <a:cubicBezTo>
                  <a:pt x="8588" y="18792"/>
                  <a:pt x="7472" y="18474"/>
                  <a:pt x="6365" y="18474"/>
                </a:cubicBezTo>
                <a:cubicBezTo>
                  <a:pt x="3148" y="18474"/>
                  <a:pt x="0" y="21157"/>
                  <a:pt x="234" y="24690"/>
                </a:cubicBezTo>
                <a:lnTo>
                  <a:pt x="57758" y="26620"/>
                </a:lnTo>
                <a:cubicBezTo>
                  <a:pt x="60246" y="23276"/>
                  <a:pt x="58718" y="16797"/>
                  <a:pt x="55557" y="14160"/>
                </a:cubicBezTo>
                <a:cubicBezTo>
                  <a:pt x="54744" y="13642"/>
                  <a:pt x="53794" y="13481"/>
                  <a:pt x="52815" y="13481"/>
                </a:cubicBezTo>
                <a:cubicBezTo>
                  <a:pt x="52060" y="13481"/>
                  <a:pt x="51287" y="13577"/>
                  <a:pt x="50545" y="13680"/>
                </a:cubicBezTo>
                <a:cubicBezTo>
                  <a:pt x="51059" y="7542"/>
                  <a:pt x="46438" y="1"/>
                  <a:pt x="40320"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rot="-5939537">
            <a:off x="7109511" y="702785"/>
            <a:ext cx="3326693" cy="1161364"/>
          </a:xfrm>
          <a:custGeom>
            <a:avLst/>
            <a:gdLst/>
            <a:ahLst/>
            <a:cxnLst/>
            <a:rect l="l" t="t" r="r" b="b"/>
            <a:pathLst>
              <a:path w="133069" h="46455" extrusionOk="0">
                <a:moveTo>
                  <a:pt x="111807" y="1"/>
                </a:moveTo>
                <a:cubicBezTo>
                  <a:pt x="111574" y="1"/>
                  <a:pt x="111341" y="10"/>
                  <a:pt x="111109" y="29"/>
                </a:cubicBezTo>
                <a:cubicBezTo>
                  <a:pt x="108158" y="256"/>
                  <a:pt x="105442" y="1784"/>
                  <a:pt x="103181" y="3696"/>
                </a:cubicBezTo>
                <a:cubicBezTo>
                  <a:pt x="98378" y="7747"/>
                  <a:pt x="95261" y="13746"/>
                  <a:pt x="94694" y="20007"/>
                </a:cubicBezTo>
                <a:cubicBezTo>
                  <a:pt x="90873" y="16533"/>
                  <a:pt x="85701" y="14653"/>
                  <a:pt x="80544" y="14653"/>
                </a:cubicBezTo>
                <a:cubicBezTo>
                  <a:pt x="78299" y="14653"/>
                  <a:pt x="76057" y="15009"/>
                  <a:pt x="73930" y="15746"/>
                </a:cubicBezTo>
                <a:cubicBezTo>
                  <a:pt x="71407" y="16619"/>
                  <a:pt x="69014" y="18016"/>
                  <a:pt x="67320" y="20068"/>
                </a:cubicBezTo>
                <a:cubicBezTo>
                  <a:pt x="64334" y="23665"/>
                  <a:pt x="63924" y="29175"/>
                  <a:pt x="66351" y="33174"/>
                </a:cubicBezTo>
                <a:cubicBezTo>
                  <a:pt x="64500" y="31510"/>
                  <a:pt x="62327" y="29141"/>
                  <a:pt x="59759" y="29141"/>
                </a:cubicBezTo>
                <a:cubicBezTo>
                  <a:pt x="59456" y="29141"/>
                  <a:pt x="59147" y="29174"/>
                  <a:pt x="58833" y="29245"/>
                </a:cubicBezTo>
                <a:cubicBezTo>
                  <a:pt x="57480" y="29550"/>
                  <a:pt x="56301" y="29987"/>
                  <a:pt x="55262" y="30956"/>
                </a:cubicBezTo>
                <a:cubicBezTo>
                  <a:pt x="54704" y="31470"/>
                  <a:pt x="53112" y="33271"/>
                  <a:pt x="53409" y="34146"/>
                </a:cubicBezTo>
                <a:lnTo>
                  <a:pt x="53409" y="34146"/>
                </a:lnTo>
                <a:cubicBezTo>
                  <a:pt x="51827" y="29556"/>
                  <a:pt x="47375" y="26092"/>
                  <a:pt x="42531" y="25700"/>
                </a:cubicBezTo>
                <a:cubicBezTo>
                  <a:pt x="42212" y="25673"/>
                  <a:pt x="41893" y="25660"/>
                  <a:pt x="41573" y="25660"/>
                </a:cubicBezTo>
                <a:cubicBezTo>
                  <a:pt x="37044" y="25660"/>
                  <a:pt x="32575" y="28278"/>
                  <a:pt x="30429" y="32283"/>
                </a:cubicBezTo>
                <a:cubicBezTo>
                  <a:pt x="28718" y="27542"/>
                  <a:pt x="25339" y="23298"/>
                  <a:pt x="20772" y="21168"/>
                </a:cubicBezTo>
                <a:cubicBezTo>
                  <a:pt x="18798" y="20245"/>
                  <a:pt x="16599" y="19766"/>
                  <a:pt x="14413" y="19766"/>
                </a:cubicBezTo>
                <a:cubicBezTo>
                  <a:pt x="11553" y="19766"/>
                  <a:pt x="8717" y="20586"/>
                  <a:pt x="6435" y="22303"/>
                </a:cubicBezTo>
                <a:cubicBezTo>
                  <a:pt x="1345" y="26136"/>
                  <a:pt x="0" y="33357"/>
                  <a:pt x="960" y="39661"/>
                </a:cubicBezTo>
                <a:lnTo>
                  <a:pt x="128668" y="46455"/>
                </a:lnTo>
                <a:cubicBezTo>
                  <a:pt x="132877" y="39478"/>
                  <a:pt x="133069" y="30860"/>
                  <a:pt x="132859" y="22713"/>
                </a:cubicBezTo>
                <a:cubicBezTo>
                  <a:pt x="132693" y="16165"/>
                  <a:pt x="132091" y="8996"/>
                  <a:pt x="127516" y="4307"/>
                </a:cubicBezTo>
                <a:cubicBezTo>
                  <a:pt x="126328" y="3085"/>
                  <a:pt x="124844" y="2072"/>
                  <a:pt x="123159" y="1810"/>
                </a:cubicBezTo>
                <a:cubicBezTo>
                  <a:pt x="122912" y="1772"/>
                  <a:pt x="122660" y="1752"/>
                  <a:pt x="122408" y="1752"/>
                </a:cubicBezTo>
                <a:cubicBezTo>
                  <a:pt x="120942" y="1752"/>
                  <a:pt x="119458" y="2399"/>
                  <a:pt x="118705" y="3644"/>
                </a:cubicBezTo>
                <a:cubicBezTo>
                  <a:pt x="117362" y="1270"/>
                  <a:pt x="114550" y="1"/>
                  <a:pt x="111807"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txBox="1">
            <a:spLocks noGrp="1"/>
          </p:cNvSpPr>
          <p:nvPr>
            <p:ph type="title" hasCustomPrompt="1"/>
          </p:nvPr>
        </p:nvSpPr>
        <p:spPr>
          <a:xfrm>
            <a:off x="7643199" y="3459848"/>
            <a:ext cx="768900" cy="594000"/>
          </a:xfrm>
          <a:prstGeom prst="rect">
            <a:avLst/>
          </a:prstGeom>
          <a:solidFill>
            <a:schemeClr val="dk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5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3"/>
          <p:cNvSpPr txBox="1">
            <a:spLocks noGrp="1"/>
          </p:cNvSpPr>
          <p:nvPr>
            <p:ph type="title" idx="2" hasCustomPrompt="1"/>
          </p:nvPr>
        </p:nvSpPr>
        <p:spPr>
          <a:xfrm>
            <a:off x="713225" y="3459848"/>
            <a:ext cx="768000" cy="594000"/>
          </a:xfrm>
          <a:prstGeom prst="rect">
            <a:avLst/>
          </a:prstGeom>
          <a:solidFill>
            <a:srgbClr val="010B40"/>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5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 name="Google Shape;81;p13"/>
          <p:cNvSpPr txBox="1">
            <a:spLocks noGrp="1"/>
          </p:cNvSpPr>
          <p:nvPr>
            <p:ph type="title" idx="3" hasCustomPrompt="1"/>
          </p:nvPr>
        </p:nvSpPr>
        <p:spPr>
          <a:xfrm>
            <a:off x="713225" y="1947346"/>
            <a:ext cx="768000" cy="594000"/>
          </a:xfrm>
          <a:prstGeom prst="rect">
            <a:avLst/>
          </a:prstGeom>
          <a:solidFill>
            <a:schemeClr val="dk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5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a:spLocks noGrp="1"/>
          </p:cNvSpPr>
          <p:nvPr>
            <p:ph type="title" idx="4" hasCustomPrompt="1"/>
          </p:nvPr>
        </p:nvSpPr>
        <p:spPr>
          <a:xfrm>
            <a:off x="7662750" y="1947346"/>
            <a:ext cx="768000" cy="594000"/>
          </a:xfrm>
          <a:prstGeom prst="rect">
            <a:avLst/>
          </a:prstGeom>
          <a:solidFill>
            <a:srgbClr val="010B40"/>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5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 name="Google Shape;83;p13"/>
          <p:cNvSpPr txBox="1">
            <a:spLocks noGrp="1"/>
          </p:cNvSpPr>
          <p:nvPr>
            <p:ph type="subTitle" idx="1"/>
          </p:nvPr>
        </p:nvSpPr>
        <p:spPr>
          <a:xfrm>
            <a:off x="1644913" y="2389875"/>
            <a:ext cx="2118300" cy="59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 name="Google Shape;84;p13"/>
          <p:cNvSpPr txBox="1">
            <a:spLocks noGrp="1"/>
          </p:cNvSpPr>
          <p:nvPr>
            <p:ph type="subTitle" idx="5"/>
          </p:nvPr>
        </p:nvSpPr>
        <p:spPr>
          <a:xfrm>
            <a:off x="1644913" y="1733725"/>
            <a:ext cx="2118300" cy="6993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5" name="Google Shape;85;p13"/>
          <p:cNvSpPr txBox="1">
            <a:spLocks noGrp="1"/>
          </p:cNvSpPr>
          <p:nvPr>
            <p:ph type="subTitle" idx="6"/>
          </p:nvPr>
        </p:nvSpPr>
        <p:spPr>
          <a:xfrm>
            <a:off x="5346362" y="2389875"/>
            <a:ext cx="2118300" cy="59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 name="Google Shape;86;p13"/>
          <p:cNvSpPr txBox="1">
            <a:spLocks noGrp="1"/>
          </p:cNvSpPr>
          <p:nvPr>
            <p:ph type="subTitle" idx="7"/>
          </p:nvPr>
        </p:nvSpPr>
        <p:spPr>
          <a:xfrm>
            <a:off x="5346362" y="1733725"/>
            <a:ext cx="2118300" cy="699300"/>
          </a:xfrm>
          <a:prstGeom prst="rect">
            <a:avLst/>
          </a:prstGeom>
          <a:noFill/>
          <a:ln>
            <a:noFill/>
          </a:ln>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7" name="Google Shape;87;p13"/>
          <p:cNvSpPr txBox="1">
            <a:spLocks noGrp="1"/>
          </p:cNvSpPr>
          <p:nvPr>
            <p:ph type="subTitle" idx="8"/>
          </p:nvPr>
        </p:nvSpPr>
        <p:spPr>
          <a:xfrm>
            <a:off x="1644913" y="3895859"/>
            <a:ext cx="2118300" cy="59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 name="Google Shape;88;p13"/>
          <p:cNvSpPr txBox="1">
            <a:spLocks noGrp="1"/>
          </p:cNvSpPr>
          <p:nvPr>
            <p:ph type="subTitle" idx="9"/>
          </p:nvPr>
        </p:nvSpPr>
        <p:spPr>
          <a:xfrm>
            <a:off x="1644913" y="3240626"/>
            <a:ext cx="2118300" cy="6993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9" name="Google Shape;89;p13"/>
          <p:cNvSpPr txBox="1">
            <a:spLocks noGrp="1"/>
          </p:cNvSpPr>
          <p:nvPr>
            <p:ph type="subTitle" idx="13"/>
          </p:nvPr>
        </p:nvSpPr>
        <p:spPr>
          <a:xfrm>
            <a:off x="5346362" y="3895859"/>
            <a:ext cx="2118300" cy="594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 name="Google Shape;90;p13"/>
          <p:cNvSpPr txBox="1">
            <a:spLocks noGrp="1"/>
          </p:cNvSpPr>
          <p:nvPr>
            <p:ph type="subTitle" idx="14"/>
          </p:nvPr>
        </p:nvSpPr>
        <p:spPr>
          <a:xfrm>
            <a:off x="5346362" y="3240626"/>
            <a:ext cx="2118300" cy="699300"/>
          </a:xfrm>
          <a:prstGeom prst="rect">
            <a:avLst/>
          </a:prstGeom>
          <a:noFill/>
          <a:ln>
            <a:noFill/>
          </a:ln>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1" name="Google Shape;91;p13"/>
          <p:cNvSpPr txBox="1">
            <a:spLocks noGrp="1"/>
          </p:cNvSpPr>
          <p:nvPr>
            <p:ph type="title" idx="15"/>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5">
  <p:cSld name="CUSTOM_16">
    <p:spTree>
      <p:nvGrpSpPr>
        <p:cNvPr id="1" name="Shape 113"/>
        <p:cNvGrpSpPr/>
        <p:nvPr/>
      </p:nvGrpSpPr>
      <p:grpSpPr>
        <a:xfrm>
          <a:off x="0" y="0"/>
          <a:ext cx="0" cy="0"/>
          <a:chOff x="0" y="0"/>
          <a:chExt cx="0" cy="0"/>
        </a:xfrm>
      </p:grpSpPr>
      <p:sp>
        <p:nvSpPr>
          <p:cNvPr id="114" name="Google Shape;114;p19"/>
          <p:cNvSpPr/>
          <p:nvPr/>
        </p:nvSpPr>
        <p:spPr>
          <a:xfrm rot="-5400000" flipH="1">
            <a:off x="7298089" y="221405"/>
            <a:ext cx="2540897" cy="1210741"/>
          </a:xfrm>
          <a:custGeom>
            <a:avLst/>
            <a:gdLst/>
            <a:ahLst/>
            <a:cxnLst/>
            <a:rect l="l" t="t" r="r" b="b"/>
            <a:pathLst>
              <a:path w="52137" h="42583" extrusionOk="0">
                <a:moveTo>
                  <a:pt x="8015" y="0"/>
                </a:moveTo>
                <a:cubicBezTo>
                  <a:pt x="7755" y="0"/>
                  <a:pt x="7493" y="11"/>
                  <a:pt x="7230" y="34"/>
                </a:cubicBezTo>
                <a:cubicBezTo>
                  <a:pt x="4690" y="191"/>
                  <a:pt x="2315" y="1282"/>
                  <a:pt x="1" y="2348"/>
                </a:cubicBezTo>
                <a:lnTo>
                  <a:pt x="1" y="42583"/>
                </a:lnTo>
                <a:lnTo>
                  <a:pt x="52137" y="42059"/>
                </a:lnTo>
                <a:cubicBezTo>
                  <a:pt x="51709" y="39701"/>
                  <a:pt x="50679" y="37274"/>
                  <a:pt x="48627" y="36025"/>
                </a:cubicBezTo>
                <a:cubicBezTo>
                  <a:pt x="47901" y="35582"/>
                  <a:pt x="47032" y="35362"/>
                  <a:pt x="46171" y="35362"/>
                </a:cubicBezTo>
                <a:cubicBezTo>
                  <a:pt x="44607" y="35362"/>
                  <a:pt x="43071" y="36088"/>
                  <a:pt x="42480" y="37518"/>
                </a:cubicBezTo>
                <a:cubicBezTo>
                  <a:pt x="41642" y="35170"/>
                  <a:pt x="40297" y="32707"/>
                  <a:pt x="38158" y="31310"/>
                </a:cubicBezTo>
                <a:cubicBezTo>
                  <a:pt x="37070" y="31131"/>
                  <a:pt x="35888" y="31012"/>
                  <a:pt x="34701" y="31012"/>
                </a:cubicBezTo>
                <a:cubicBezTo>
                  <a:pt x="32123" y="31012"/>
                  <a:pt x="29523" y="31573"/>
                  <a:pt x="27819" y="33301"/>
                </a:cubicBezTo>
                <a:cubicBezTo>
                  <a:pt x="28352" y="27320"/>
                  <a:pt x="28457" y="20937"/>
                  <a:pt x="25462" y="15742"/>
                </a:cubicBezTo>
                <a:cubicBezTo>
                  <a:pt x="24356" y="13629"/>
                  <a:pt x="22150" y="11602"/>
                  <a:pt x="19742" y="11602"/>
                </a:cubicBezTo>
                <a:cubicBezTo>
                  <a:pt x="19185" y="11602"/>
                  <a:pt x="18617" y="11711"/>
                  <a:pt x="18049" y="11952"/>
                </a:cubicBezTo>
                <a:cubicBezTo>
                  <a:pt x="19154" y="5916"/>
                  <a:pt x="14062" y="0"/>
                  <a:pt x="8015"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9"/>
          <p:cNvSpPr/>
          <p:nvPr/>
        </p:nvSpPr>
        <p:spPr>
          <a:xfrm rot="5400000" flipH="1">
            <a:off x="-1109454" y="442220"/>
            <a:ext cx="2934646" cy="951914"/>
          </a:xfrm>
          <a:custGeom>
            <a:avLst/>
            <a:gdLst/>
            <a:ahLst/>
            <a:cxnLst/>
            <a:rect l="l" t="t" r="r" b="b"/>
            <a:pathLst>
              <a:path w="79974" h="47177" extrusionOk="0">
                <a:moveTo>
                  <a:pt x="71845" y="0"/>
                </a:moveTo>
                <a:cubicBezTo>
                  <a:pt x="65261" y="0"/>
                  <a:pt x="60277" y="5890"/>
                  <a:pt x="57175" y="11272"/>
                </a:cubicBezTo>
                <a:cubicBezTo>
                  <a:pt x="56485" y="12407"/>
                  <a:pt x="55787" y="13699"/>
                  <a:pt x="56040" y="15009"/>
                </a:cubicBezTo>
                <a:cubicBezTo>
                  <a:pt x="54981" y="9651"/>
                  <a:pt x="50066" y="6460"/>
                  <a:pt x="45370" y="6460"/>
                </a:cubicBezTo>
                <a:cubicBezTo>
                  <a:pt x="41778" y="6460"/>
                  <a:pt x="38314" y="8327"/>
                  <a:pt x="36804" y="12520"/>
                </a:cubicBezTo>
                <a:cubicBezTo>
                  <a:pt x="35765" y="16764"/>
                  <a:pt x="36499" y="21270"/>
                  <a:pt x="36324" y="25609"/>
                </a:cubicBezTo>
                <a:cubicBezTo>
                  <a:pt x="36333" y="27617"/>
                  <a:pt x="36359" y="29696"/>
                  <a:pt x="37206" y="31512"/>
                </a:cubicBezTo>
                <a:cubicBezTo>
                  <a:pt x="35484" y="28153"/>
                  <a:pt x="32142" y="26562"/>
                  <a:pt x="28787" y="26562"/>
                </a:cubicBezTo>
                <a:cubicBezTo>
                  <a:pt x="24658" y="26562"/>
                  <a:pt x="20508" y="28973"/>
                  <a:pt x="19332" y="33468"/>
                </a:cubicBezTo>
                <a:cubicBezTo>
                  <a:pt x="17677" y="31672"/>
                  <a:pt x="15688" y="30927"/>
                  <a:pt x="13643" y="30927"/>
                </a:cubicBezTo>
                <a:cubicBezTo>
                  <a:pt x="9323" y="30927"/>
                  <a:pt x="4755" y="34253"/>
                  <a:pt x="2568" y="38034"/>
                </a:cubicBezTo>
                <a:cubicBezTo>
                  <a:pt x="1188" y="40051"/>
                  <a:pt x="1" y="42479"/>
                  <a:pt x="568" y="44854"/>
                </a:cubicBezTo>
                <a:lnTo>
                  <a:pt x="78593" y="47176"/>
                </a:lnTo>
                <a:cubicBezTo>
                  <a:pt x="79973" y="33895"/>
                  <a:pt x="79929" y="20466"/>
                  <a:pt x="78445" y="7194"/>
                </a:cubicBezTo>
                <a:cubicBezTo>
                  <a:pt x="78227" y="3937"/>
                  <a:pt x="76917" y="349"/>
                  <a:pt x="73302" y="95"/>
                </a:cubicBezTo>
                <a:cubicBezTo>
                  <a:pt x="72808" y="31"/>
                  <a:pt x="72323" y="0"/>
                  <a:pt x="71845"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8">
  <p:cSld name="CUSTOM_19">
    <p:spTree>
      <p:nvGrpSpPr>
        <p:cNvPr id="1" name="Shape 125"/>
        <p:cNvGrpSpPr/>
        <p:nvPr/>
      </p:nvGrpSpPr>
      <p:grpSpPr>
        <a:xfrm>
          <a:off x="0" y="0"/>
          <a:ext cx="0" cy="0"/>
          <a:chOff x="0" y="0"/>
          <a:chExt cx="0" cy="0"/>
        </a:xfrm>
      </p:grpSpPr>
      <p:sp>
        <p:nvSpPr>
          <p:cNvPr id="126" name="Google Shape;126;p22"/>
          <p:cNvSpPr/>
          <p:nvPr/>
        </p:nvSpPr>
        <p:spPr>
          <a:xfrm rot="5400000">
            <a:off x="7409404" y="-131940"/>
            <a:ext cx="2334543" cy="1316549"/>
          </a:xfrm>
          <a:custGeom>
            <a:avLst/>
            <a:gdLst/>
            <a:ahLst/>
            <a:cxnLst/>
            <a:rect l="l" t="t" r="r" b="b"/>
            <a:pathLst>
              <a:path w="50076" h="28240" extrusionOk="0">
                <a:moveTo>
                  <a:pt x="49988" y="1"/>
                </a:moveTo>
                <a:lnTo>
                  <a:pt x="2314" y="2830"/>
                </a:lnTo>
                <a:cubicBezTo>
                  <a:pt x="1161" y="6724"/>
                  <a:pt x="0" y="10793"/>
                  <a:pt x="690" y="14801"/>
                </a:cubicBezTo>
                <a:cubicBezTo>
                  <a:pt x="1738" y="20930"/>
                  <a:pt x="7090" y="25663"/>
                  <a:pt x="13010" y="27558"/>
                </a:cubicBezTo>
                <a:cubicBezTo>
                  <a:pt x="14270" y="27960"/>
                  <a:pt x="15641" y="28239"/>
                  <a:pt x="16971" y="28239"/>
                </a:cubicBezTo>
                <a:cubicBezTo>
                  <a:pt x="18413" y="28239"/>
                  <a:pt x="19806" y="27910"/>
                  <a:pt x="20956" y="27051"/>
                </a:cubicBezTo>
                <a:cubicBezTo>
                  <a:pt x="21811" y="26405"/>
                  <a:pt x="22449" y="25523"/>
                  <a:pt x="22990" y="24598"/>
                </a:cubicBezTo>
                <a:cubicBezTo>
                  <a:pt x="25330" y="20616"/>
                  <a:pt x="25941" y="15656"/>
                  <a:pt x="24649" y="11221"/>
                </a:cubicBezTo>
                <a:lnTo>
                  <a:pt x="24649" y="11221"/>
                </a:lnTo>
                <a:cubicBezTo>
                  <a:pt x="25549" y="13622"/>
                  <a:pt x="27059" y="15910"/>
                  <a:pt x="29347" y="17062"/>
                </a:cubicBezTo>
                <a:cubicBezTo>
                  <a:pt x="30224" y="17509"/>
                  <a:pt x="31227" y="17740"/>
                  <a:pt x="32218" y="17740"/>
                </a:cubicBezTo>
                <a:cubicBezTo>
                  <a:pt x="33803" y="17740"/>
                  <a:pt x="35360" y="17150"/>
                  <a:pt x="36332" y="15910"/>
                </a:cubicBezTo>
                <a:cubicBezTo>
                  <a:pt x="37362" y="14609"/>
                  <a:pt x="37598" y="12836"/>
                  <a:pt x="37537" y="11168"/>
                </a:cubicBezTo>
                <a:cubicBezTo>
                  <a:pt x="37485" y="9846"/>
                  <a:pt x="37271" y="8531"/>
                  <a:pt x="36903" y="7261"/>
                </a:cubicBezTo>
                <a:lnTo>
                  <a:pt x="36903" y="7261"/>
                </a:lnTo>
                <a:cubicBezTo>
                  <a:pt x="38012" y="9380"/>
                  <a:pt x="40110" y="10992"/>
                  <a:pt x="42470" y="11413"/>
                </a:cubicBezTo>
                <a:cubicBezTo>
                  <a:pt x="42853" y="11480"/>
                  <a:pt x="43243" y="11517"/>
                  <a:pt x="43632" y="11517"/>
                </a:cubicBezTo>
                <a:cubicBezTo>
                  <a:pt x="44209" y="11517"/>
                  <a:pt x="44783" y="11435"/>
                  <a:pt x="45325" y="11247"/>
                </a:cubicBezTo>
                <a:cubicBezTo>
                  <a:pt x="47552" y="10461"/>
                  <a:pt x="48783" y="8077"/>
                  <a:pt x="49377" y="5798"/>
                </a:cubicBezTo>
                <a:cubicBezTo>
                  <a:pt x="49875" y="3904"/>
                  <a:pt x="50075" y="1948"/>
                  <a:pt x="49988"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2"/>
          <p:cNvSpPr/>
          <p:nvPr/>
        </p:nvSpPr>
        <p:spPr>
          <a:xfrm rot="-5399820" flipH="1">
            <a:off x="-1191938" y="682759"/>
            <a:ext cx="2996579" cy="1111219"/>
          </a:xfrm>
          <a:custGeom>
            <a:avLst/>
            <a:gdLst/>
            <a:ahLst/>
            <a:cxnLst/>
            <a:rect l="l" t="t" r="r" b="b"/>
            <a:pathLst>
              <a:path w="62851" h="23307" extrusionOk="0">
                <a:moveTo>
                  <a:pt x="2262" y="1"/>
                </a:moveTo>
                <a:cubicBezTo>
                  <a:pt x="935" y="3031"/>
                  <a:pt x="1" y="6227"/>
                  <a:pt x="27" y="9449"/>
                </a:cubicBezTo>
                <a:cubicBezTo>
                  <a:pt x="44" y="12679"/>
                  <a:pt x="1057" y="15954"/>
                  <a:pt x="3319" y="18573"/>
                </a:cubicBezTo>
                <a:cubicBezTo>
                  <a:pt x="5589" y="21193"/>
                  <a:pt x="9177" y="23087"/>
                  <a:pt x="13037" y="23288"/>
                </a:cubicBezTo>
                <a:cubicBezTo>
                  <a:pt x="13257" y="23300"/>
                  <a:pt x="13479" y="23306"/>
                  <a:pt x="13700" y="23306"/>
                </a:cubicBezTo>
                <a:cubicBezTo>
                  <a:pt x="17350" y="23306"/>
                  <a:pt x="21034" y="21693"/>
                  <a:pt x="22746" y="19001"/>
                </a:cubicBezTo>
                <a:cubicBezTo>
                  <a:pt x="23803" y="21105"/>
                  <a:pt x="26422" y="22598"/>
                  <a:pt x="29155" y="22642"/>
                </a:cubicBezTo>
                <a:cubicBezTo>
                  <a:pt x="29205" y="22643"/>
                  <a:pt x="29254" y="22643"/>
                  <a:pt x="29304" y="22643"/>
                </a:cubicBezTo>
                <a:cubicBezTo>
                  <a:pt x="31985" y="22643"/>
                  <a:pt x="34599" y="21260"/>
                  <a:pt x="35739" y="19237"/>
                </a:cubicBezTo>
                <a:cubicBezTo>
                  <a:pt x="36213" y="19533"/>
                  <a:pt x="36804" y="19670"/>
                  <a:pt x="37404" y="19670"/>
                </a:cubicBezTo>
                <a:cubicBezTo>
                  <a:pt x="37865" y="19670"/>
                  <a:pt x="38330" y="19589"/>
                  <a:pt x="38751" y="19437"/>
                </a:cubicBezTo>
                <a:cubicBezTo>
                  <a:pt x="39720" y="19097"/>
                  <a:pt x="40489" y="18433"/>
                  <a:pt x="41074" y="17700"/>
                </a:cubicBezTo>
                <a:cubicBezTo>
                  <a:pt x="43012" y="15255"/>
                  <a:pt x="43065" y="12094"/>
                  <a:pt x="42576" y="9187"/>
                </a:cubicBezTo>
                <a:lnTo>
                  <a:pt x="42576" y="9187"/>
                </a:lnTo>
                <a:cubicBezTo>
                  <a:pt x="43134" y="11544"/>
                  <a:pt x="44628" y="13910"/>
                  <a:pt x="47212" y="14976"/>
                </a:cubicBezTo>
                <a:cubicBezTo>
                  <a:pt x="47973" y="15289"/>
                  <a:pt x="48833" y="15441"/>
                  <a:pt x="49692" y="15441"/>
                </a:cubicBezTo>
                <a:cubicBezTo>
                  <a:pt x="51751" y="15441"/>
                  <a:pt x="53805" y="14569"/>
                  <a:pt x="54477" y="12967"/>
                </a:cubicBezTo>
                <a:lnTo>
                  <a:pt x="54477" y="12967"/>
                </a:lnTo>
                <a:cubicBezTo>
                  <a:pt x="54267" y="14015"/>
                  <a:pt x="54826" y="15142"/>
                  <a:pt x="55856" y="15761"/>
                </a:cubicBezTo>
                <a:cubicBezTo>
                  <a:pt x="56434" y="16101"/>
                  <a:pt x="57144" y="16277"/>
                  <a:pt x="57851" y="16277"/>
                </a:cubicBezTo>
                <a:cubicBezTo>
                  <a:pt x="58416" y="16277"/>
                  <a:pt x="58979" y="16165"/>
                  <a:pt x="59471" y="15936"/>
                </a:cubicBezTo>
                <a:cubicBezTo>
                  <a:pt x="61148" y="15168"/>
                  <a:pt x="61733" y="13430"/>
                  <a:pt x="62047" y="11867"/>
                </a:cubicBezTo>
                <a:cubicBezTo>
                  <a:pt x="62711" y="8584"/>
                  <a:pt x="62850" y="5240"/>
                  <a:pt x="62475" y="1931"/>
                </a:cubicBezTo>
                <a:lnTo>
                  <a:pt x="2262"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2"/>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56"/>
        <p:cNvGrpSpPr/>
        <p:nvPr/>
      </p:nvGrpSpPr>
      <p:grpSpPr>
        <a:xfrm>
          <a:off x="0" y="0"/>
          <a:ext cx="0" cy="0"/>
          <a:chOff x="0" y="0"/>
          <a:chExt cx="0" cy="0"/>
        </a:xfrm>
      </p:grpSpPr>
      <p:sp>
        <p:nvSpPr>
          <p:cNvPr id="157" name="Google Shape;157;p28"/>
          <p:cNvSpPr/>
          <p:nvPr/>
        </p:nvSpPr>
        <p:spPr>
          <a:xfrm rot="5400000">
            <a:off x="-1336848" y="3119020"/>
            <a:ext cx="3326525" cy="1161375"/>
          </a:xfrm>
          <a:custGeom>
            <a:avLst/>
            <a:gdLst/>
            <a:ahLst/>
            <a:cxnLst/>
            <a:rect l="l" t="t" r="r" b="b"/>
            <a:pathLst>
              <a:path w="133061" h="46455" extrusionOk="0">
                <a:moveTo>
                  <a:pt x="111807" y="1"/>
                </a:moveTo>
                <a:cubicBezTo>
                  <a:pt x="111574" y="1"/>
                  <a:pt x="111341" y="10"/>
                  <a:pt x="111109" y="28"/>
                </a:cubicBezTo>
                <a:cubicBezTo>
                  <a:pt x="108158" y="255"/>
                  <a:pt x="105434" y="1783"/>
                  <a:pt x="103181" y="3696"/>
                </a:cubicBezTo>
                <a:cubicBezTo>
                  <a:pt x="98370" y="7756"/>
                  <a:pt x="95253" y="13746"/>
                  <a:pt x="94685" y="20006"/>
                </a:cubicBezTo>
                <a:cubicBezTo>
                  <a:pt x="90865" y="16532"/>
                  <a:pt x="85692" y="14657"/>
                  <a:pt x="80534" y="14657"/>
                </a:cubicBezTo>
                <a:cubicBezTo>
                  <a:pt x="78289" y="14657"/>
                  <a:pt x="76048" y="15012"/>
                  <a:pt x="73922" y="15745"/>
                </a:cubicBezTo>
                <a:cubicBezTo>
                  <a:pt x="71407" y="16618"/>
                  <a:pt x="69014" y="18016"/>
                  <a:pt x="67312" y="20076"/>
                </a:cubicBezTo>
                <a:cubicBezTo>
                  <a:pt x="64326" y="23665"/>
                  <a:pt x="63924" y="29183"/>
                  <a:pt x="66343" y="33174"/>
                </a:cubicBezTo>
                <a:cubicBezTo>
                  <a:pt x="64491" y="31510"/>
                  <a:pt x="62319" y="29141"/>
                  <a:pt x="59750" y="29141"/>
                </a:cubicBezTo>
                <a:cubicBezTo>
                  <a:pt x="59447" y="29141"/>
                  <a:pt x="59139" y="29173"/>
                  <a:pt x="58825" y="29244"/>
                </a:cubicBezTo>
                <a:cubicBezTo>
                  <a:pt x="57471" y="29550"/>
                  <a:pt x="56293" y="29987"/>
                  <a:pt x="55262" y="30956"/>
                </a:cubicBezTo>
                <a:cubicBezTo>
                  <a:pt x="54704" y="31479"/>
                  <a:pt x="53100" y="33275"/>
                  <a:pt x="53402" y="34158"/>
                </a:cubicBezTo>
                <a:lnTo>
                  <a:pt x="53402" y="34158"/>
                </a:lnTo>
                <a:cubicBezTo>
                  <a:pt x="51820" y="29557"/>
                  <a:pt x="47368" y="26092"/>
                  <a:pt x="42523" y="25699"/>
                </a:cubicBezTo>
                <a:cubicBezTo>
                  <a:pt x="42209" y="25674"/>
                  <a:pt x="41895" y="25661"/>
                  <a:pt x="41581" y="25661"/>
                </a:cubicBezTo>
                <a:cubicBezTo>
                  <a:pt x="37046" y="25661"/>
                  <a:pt x="32569" y="28273"/>
                  <a:pt x="30421" y="32283"/>
                </a:cubicBezTo>
                <a:cubicBezTo>
                  <a:pt x="28710" y="27542"/>
                  <a:pt x="25331" y="23298"/>
                  <a:pt x="20764" y="21168"/>
                </a:cubicBezTo>
                <a:cubicBezTo>
                  <a:pt x="18789" y="20245"/>
                  <a:pt x="16590" y="19766"/>
                  <a:pt x="14405" y="19766"/>
                </a:cubicBezTo>
                <a:cubicBezTo>
                  <a:pt x="11547" y="19766"/>
                  <a:pt x="8712" y="20585"/>
                  <a:pt x="6435" y="22303"/>
                </a:cubicBezTo>
                <a:cubicBezTo>
                  <a:pt x="1336" y="26136"/>
                  <a:pt x="0" y="33366"/>
                  <a:pt x="961" y="39661"/>
                </a:cubicBezTo>
                <a:lnTo>
                  <a:pt x="128660" y="46454"/>
                </a:lnTo>
                <a:cubicBezTo>
                  <a:pt x="132877" y="39478"/>
                  <a:pt x="133060" y="30868"/>
                  <a:pt x="132860" y="22713"/>
                </a:cubicBezTo>
                <a:cubicBezTo>
                  <a:pt x="132685" y="16173"/>
                  <a:pt x="132082" y="8996"/>
                  <a:pt x="127507" y="4307"/>
                </a:cubicBezTo>
                <a:cubicBezTo>
                  <a:pt x="126320" y="3084"/>
                  <a:pt x="124835" y="2072"/>
                  <a:pt x="123150" y="1810"/>
                </a:cubicBezTo>
                <a:cubicBezTo>
                  <a:pt x="122903" y="1771"/>
                  <a:pt x="122652" y="1752"/>
                  <a:pt x="122400" y="1752"/>
                </a:cubicBezTo>
                <a:cubicBezTo>
                  <a:pt x="120934" y="1752"/>
                  <a:pt x="119450" y="2399"/>
                  <a:pt x="118697" y="3643"/>
                </a:cubicBezTo>
                <a:cubicBezTo>
                  <a:pt x="117353" y="1270"/>
                  <a:pt x="114549" y="1"/>
                  <a:pt x="111807"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8"/>
          <p:cNvSpPr/>
          <p:nvPr/>
        </p:nvSpPr>
        <p:spPr>
          <a:xfrm rot="-5400000">
            <a:off x="6777701" y="2842753"/>
            <a:ext cx="3356000" cy="1548100"/>
          </a:xfrm>
          <a:custGeom>
            <a:avLst/>
            <a:gdLst/>
            <a:ahLst/>
            <a:cxnLst/>
            <a:rect l="l" t="t" r="r" b="b"/>
            <a:pathLst>
              <a:path w="134240" h="61924" extrusionOk="0">
                <a:moveTo>
                  <a:pt x="9723" y="1"/>
                </a:moveTo>
                <a:cubicBezTo>
                  <a:pt x="8828" y="1"/>
                  <a:pt x="7956" y="162"/>
                  <a:pt x="7195" y="619"/>
                </a:cubicBezTo>
                <a:cubicBezTo>
                  <a:pt x="5170" y="1824"/>
                  <a:pt x="4742" y="4522"/>
                  <a:pt x="4515" y="6871"/>
                </a:cubicBezTo>
                <a:cubicBezTo>
                  <a:pt x="3633" y="16213"/>
                  <a:pt x="2751" y="25556"/>
                  <a:pt x="2192" y="34925"/>
                </a:cubicBezTo>
                <a:cubicBezTo>
                  <a:pt x="1668" y="43683"/>
                  <a:pt x="0" y="53681"/>
                  <a:pt x="3414" y="61923"/>
                </a:cubicBezTo>
                <a:lnTo>
                  <a:pt x="133026" y="61373"/>
                </a:lnTo>
                <a:cubicBezTo>
                  <a:pt x="134239" y="55916"/>
                  <a:pt x="133497" y="49559"/>
                  <a:pt x="129908" y="45115"/>
                </a:cubicBezTo>
                <a:cubicBezTo>
                  <a:pt x="127952" y="43117"/>
                  <a:pt x="125651" y="42266"/>
                  <a:pt x="123329" y="42266"/>
                </a:cubicBezTo>
                <a:cubicBezTo>
                  <a:pt x="117333" y="42266"/>
                  <a:pt x="111199" y="47943"/>
                  <a:pt x="110507" y="54187"/>
                </a:cubicBezTo>
                <a:cubicBezTo>
                  <a:pt x="105963" y="48755"/>
                  <a:pt x="99290" y="46142"/>
                  <a:pt x="92604" y="46142"/>
                </a:cubicBezTo>
                <a:cubicBezTo>
                  <a:pt x="84244" y="46142"/>
                  <a:pt x="75864" y="50227"/>
                  <a:pt x="71599" y="57994"/>
                </a:cubicBezTo>
                <a:cubicBezTo>
                  <a:pt x="70673" y="46517"/>
                  <a:pt x="60862" y="35245"/>
                  <a:pt x="49892" y="35245"/>
                </a:cubicBezTo>
                <a:cubicBezTo>
                  <a:pt x="46699" y="35245"/>
                  <a:pt x="43408" y="36200"/>
                  <a:pt x="40209" y="38383"/>
                </a:cubicBezTo>
                <a:cubicBezTo>
                  <a:pt x="38026" y="22168"/>
                  <a:pt x="29251" y="3972"/>
                  <a:pt x="11963" y="261"/>
                </a:cubicBezTo>
                <a:cubicBezTo>
                  <a:pt x="11235" y="114"/>
                  <a:pt x="10471" y="1"/>
                  <a:pt x="9723"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8"/>
          <p:cNvSpPr txBox="1">
            <a:spLocks noGrp="1"/>
          </p:cNvSpPr>
          <p:nvPr>
            <p:ph type="subTitle" idx="1"/>
          </p:nvPr>
        </p:nvSpPr>
        <p:spPr>
          <a:xfrm>
            <a:off x="1182225" y="3466175"/>
            <a:ext cx="3709500" cy="926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 name="Google Shape;160;p28"/>
          <p:cNvSpPr txBox="1">
            <a:spLocks noGrp="1"/>
          </p:cNvSpPr>
          <p:nvPr>
            <p:ph type="subTitle" idx="2"/>
          </p:nvPr>
        </p:nvSpPr>
        <p:spPr>
          <a:xfrm>
            <a:off x="1182625" y="2023751"/>
            <a:ext cx="3709500" cy="926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 name="Google Shape;161;p28"/>
          <p:cNvSpPr txBox="1">
            <a:spLocks noGrp="1"/>
          </p:cNvSpPr>
          <p:nvPr>
            <p:ph type="subTitle" idx="3"/>
          </p:nvPr>
        </p:nvSpPr>
        <p:spPr>
          <a:xfrm>
            <a:off x="1182226" y="1585250"/>
            <a:ext cx="3709500" cy="558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2" name="Google Shape;162;p28"/>
          <p:cNvSpPr txBox="1">
            <a:spLocks noGrp="1"/>
          </p:cNvSpPr>
          <p:nvPr>
            <p:ph type="subTitle" idx="4"/>
          </p:nvPr>
        </p:nvSpPr>
        <p:spPr>
          <a:xfrm>
            <a:off x="1182226" y="3027680"/>
            <a:ext cx="3709500" cy="5589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solidFill>
                  <a:schemeClr val="accent3"/>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3" name="Google Shape;163;p28"/>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5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accent6"/>
              </a:buClr>
              <a:buSzPts val="2800"/>
              <a:buFont typeface="Baskervville"/>
              <a:buNone/>
              <a:defRPr sz="2800">
                <a:solidFill>
                  <a:schemeClr val="accent6"/>
                </a:solidFill>
                <a:latin typeface="Baskervville"/>
                <a:ea typeface="Baskervville"/>
                <a:cs typeface="Baskervville"/>
                <a:sym typeface="Baskervville"/>
              </a:defRPr>
            </a:lvl1pPr>
            <a:lvl2pPr lvl="1" rtl="0">
              <a:lnSpc>
                <a:spcPct val="115000"/>
              </a:lnSpc>
              <a:spcBef>
                <a:spcPts val="0"/>
              </a:spcBef>
              <a:spcAft>
                <a:spcPts val="0"/>
              </a:spcAft>
              <a:buClr>
                <a:schemeClr val="accent6"/>
              </a:buClr>
              <a:buSzPts val="2800"/>
              <a:buFont typeface="Baskervville"/>
              <a:buNone/>
              <a:defRPr sz="2800">
                <a:solidFill>
                  <a:schemeClr val="accent6"/>
                </a:solidFill>
                <a:latin typeface="Baskervville"/>
                <a:ea typeface="Baskervville"/>
                <a:cs typeface="Baskervville"/>
                <a:sym typeface="Baskervville"/>
              </a:defRPr>
            </a:lvl2pPr>
            <a:lvl3pPr lvl="2" rtl="0">
              <a:lnSpc>
                <a:spcPct val="115000"/>
              </a:lnSpc>
              <a:spcBef>
                <a:spcPts val="0"/>
              </a:spcBef>
              <a:spcAft>
                <a:spcPts val="0"/>
              </a:spcAft>
              <a:buClr>
                <a:schemeClr val="accent6"/>
              </a:buClr>
              <a:buSzPts val="2800"/>
              <a:buFont typeface="Baskervville"/>
              <a:buNone/>
              <a:defRPr sz="2800">
                <a:solidFill>
                  <a:schemeClr val="accent6"/>
                </a:solidFill>
                <a:latin typeface="Baskervville"/>
                <a:ea typeface="Baskervville"/>
                <a:cs typeface="Baskervville"/>
                <a:sym typeface="Baskervville"/>
              </a:defRPr>
            </a:lvl3pPr>
            <a:lvl4pPr lvl="3" rtl="0">
              <a:lnSpc>
                <a:spcPct val="115000"/>
              </a:lnSpc>
              <a:spcBef>
                <a:spcPts val="0"/>
              </a:spcBef>
              <a:spcAft>
                <a:spcPts val="0"/>
              </a:spcAft>
              <a:buClr>
                <a:schemeClr val="accent6"/>
              </a:buClr>
              <a:buSzPts val="2800"/>
              <a:buFont typeface="Baskervville"/>
              <a:buNone/>
              <a:defRPr sz="2800">
                <a:solidFill>
                  <a:schemeClr val="accent6"/>
                </a:solidFill>
                <a:latin typeface="Baskervville"/>
                <a:ea typeface="Baskervville"/>
                <a:cs typeface="Baskervville"/>
                <a:sym typeface="Baskervville"/>
              </a:defRPr>
            </a:lvl4pPr>
            <a:lvl5pPr lvl="4" rtl="0">
              <a:lnSpc>
                <a:spcPct val="115000"/>
              </a:lnSpc>
              <a:spcBef>
                <a:spcPts val="0"/>
              </a:spcBef>
              <a:spcAft>
                <a:spcPts val="0"/>
              </a:spcAft>
              <a:buClr>
                <a:schemeClr val="accent6"/>
              </a:buClr>
              <a:buSzPts val="2800"/>
              <a:buFont typeface="Baskervville"/>
              <a:buNone/>
              <a:defRPr sz="2800">
                <a:solidFill>
                  <a:schemeClr val="accent6"/>
                </a:solidFill>
                <a:latin typeface="Baskervville"/>
                <a:ea typeface="Baskervville"/>
                <a:cs typeface="Baskervville"/>
                <a:sym typeface="Baskervville"/>
              </a:defRPr>
            </a:lvl5pPr>
            <a:lvl6pPr lvl="5" rtl="0">
              <a:lnSpc>
                <a:spcPct val="115000"/>
              </a:lnSpc>
              <a:spcBef>
                <a:spcPts val="0"/>
              </a:spcBef>
              <a:spcAft>
                <a:spcPts val="0"/>
              </a:spcAft>
              <a:buClr>
                <a:schemeClr val="accent6"/>
              </a:buClr>
              <a:buSzPts val="2800"/>
              <a:buFont typeface="Baskervville"/>
              <a:buNone/>
              <a:defRPr sz="2800">
                <a:solidFill>
                  <a:schemeClr val="accent6"/>
                </a:solidFill>
                <a:latin typeface="Baskervville"/>
                <a:ea typeface="Baskervville"/>
                <a:cs typeface="Baskervville"/>
                <a:sym typeface="Baskervville"/>
              </a:defRPr>
            </a:lvl6pPr>
            <a:lvl7pPr lvl="6" rtl="0">
              <a:lnSpc>
                <a:spcPct val="115000"/>
              </a:lnSpc>
              <a:spcBef>
                <a:spcPts val="0"/>
              </a:spcBef>
              <a:spcAft>
                <a:spcPts val="0"/>
              </a:spcAft>
              <a:buClr>
                <a:schemeClr val="accent6"/>
              </a:buClr>
              <a:buSzPts val="2800"/>
              <a:buFont typeface="Baskervville"/>
              <a:buNone/>
              <a:defRPr sz="2800">
                <a:solidFill>
                  <a:schemeClr val="accent6"/>
                </a:solidFill>
                <a:latin typeface="Baskervville"/>
                <a:ea typeface="Baskervville"/>
                <a:cs typeface="Baskervville"/>
                <a:sym typeface="Baskervville"/>
              </a:defRPr>
            </a:lvl7pPr>
            <a:lvl8pPr lvl="7" rtl="0">
              <a:lnSpc>
                <a:spcPct val="115000"/>
              </a:lnSpc>
              <a:spcBef>
                <a:spcPts val="0"/>
              </a:spcBef>
              <a:spcAft>
                <a:spcPts val="0"/>
              </a:spcAft>
              <a:buClr>
                <a:schemeClr val="accent6"/>
              </a:buClr>
              <a:buSzPts val="2800"/>
              <a:buFont typeface="Baskervville"/>
              <a:buNone/>
              <a:defRPr sz="2800">
                <a:solidFill>
                  <a:schemeClr val="accent6"/>
                </a:solidFill>
                <a:latin typeface="Baskervville"/>
                <a:ea typeface="Baskervville"/>
                <a:cs typeface="Baskervville"/>
                <a:sym typeface="Baskervville"/>
              </a:defRPr>
            </a:lvl8pPr>
            <a:lvl9pPr lvl="8" rtl="0">
              <a:lnSpc>
                <a:spcPct val="115000"/>
              </a:lnSpc>
              <a:spcBef>
                <a:spcPts val="0"/>
              </a:spcBef>
              <a:spcAft>
                <a:spcPts val="0"/>
              </a:spcAft>
              <a:buClr>
                <a:schemeClr val="accent6"/>
              </a:buClr>
              <a:buSzPts val="2800"/>
              <a:buFont typeface="Baskervville"/>
              <a:buNone/>
              <a:defRPr sz="2800">
                <a:solidFill>
                  <a:schemeClr val="accent6"/>
                </a:solidFill>
                <a:latin typeface="Baskervville"/>
                <a:ea typeface="Baskervville"/>
                <a:cs typeface="Baskervville"/>
                <a:sym typeface="Baskervvill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00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00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00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00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00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00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00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00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59" r:id="rId6"/>
    <p:sldLayoutId id="2147483665" r:id="rId7"/>
    <p:sldLayoutId id="2147483668" r:id="rId8"/>
    <p:sldLayoutId id="2147483674" r:id="rId9"/>
    <p:sldLayoutId id="2147483675" r:id="rId10"/>
    <p:sldLayoutId id="2147483676" r:id="rId11"/>
    <p:sldLayoutId id="2147483685" r:id="rId12"/>
    <p:sldLayoutId id="2147483686" r:id="rId13"/>
    <p:sldLayoutId id="2147483687"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E46962"/>
          </p15:clr>
        </p15:guide>
        <p15:guide id="2" pos="2880">
          <p15:clr>
            <a:srgbClr val="E46962"/>
          </p15:clr>
        </p15:guide>
        <p15:guide id="3" pos="449">
          <p15:clr>
            <a:srgbClr val="E46962"/>
          </p15:clr>
        </p15:guide>
        <p15:guide id="4" pos="5311">
          <p15:clr>
            <a:srgbClr val="E46962"/>
          </p15:clr>
        </p15:guide>
        <p15:guide id="5" orient="horz" pos="340">
          <p15:clr>
            <a:srgbClr val="E46962"/>
          </p15:clr>
        </p15:guide>
        <p15:guide id="6" orient="horz" pos="2897">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s://www.freepik.com/free-vector/flat-instagram-stories-collection-dia-del-periodista-celebration_29407546.htm/?utm_source=slidesgo_template&amp;utm_medium=referral-link&amp;utm_campaign=sg_resources&amp;utm_content=freepik" TargetMode="External"/><Relationship Id="rId3" Type="http://schemas.openxmlformats.org/officeDocument/2006/relationships/hyperlink" Target="https://www.freepik.com/free-photo/newspaper-background-concept_29015965.htm/?utm_source=slidesgo_template&amp;utm_medium=referral-link&amp;utm_campaign=sg_resources&amp;utm_content=freepik" TargetMode="External"/><Relationship Id="rId7" Type="http://schemas.openxmlformats.org/officeDocument/2006/relationships/hyperlink" Target="https://www.freepik.com/free-vector/flat-instagram-stories-collection-dia-del-periodista-celebration_29407547.htm/?utm_source=slidesgo_template&amp;utm_medium=referral-link&amp;utm_campaign=sg_resources&amp;utm_content=freepik"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s://www.freepik.com/free-photo/female-journalist-talking-her-cameraman_16136626.htm/?utm_source=slidesgo_template&amp;utm_medium=referral-link&amp;utm_campaign=sg_resources&amp;utm_content=freepik" TargetMode="External"/><Relationship Id="rId5" Type="http://schemas.openxmlformats.org/officeDocument/2006/relationships/hyperlink" Target="https://www.freepik.com/free-photo/newspaper-background-concept_29015982.htm/?utm_source=slidesgo_template&amp;utm_medium=referral-link&amp;utm_campaign=sg_resources&amp;utm_content=freepik" TargetMode="External"/><Relationship Id="rId10" Type="http://schemas.openxmlformats.org/officeDocument/2006/relationships/hyperlink" Target="https://www.freepik.com/free-vector/flat-instagram-stories-collection-dia-del-periodista-celebration_29407538.htm/?utm_source=slidesgo_template&amp;utm_medium=referral-link&amp;utm_campaign=sg_resources&amp;utm_content=freepik" TargetMode="External"/><Relationship Id="rId4" Type="http://schemas.openxmlformats.org/officeDocument/2006/relationships/hyperlink" Target="https://www.freepik.com/free-photo/newspaper-background-concept_29015973.htm/?utm_source=slidesgo_template&amp;utm_medium=referral-link&amp;utm_campaign=sg_resources&amp;utm_content=freepik" TargetMode="External"/><Relationship Id="rId9" Type="http://schemas.openxmlformats.org/officeDocument/2006/relationships/hyperlink" Target="https://www.freepik.com/free-vector/flat-instagram-stories-collection-dia-del-periodista-celebration_29407537.htm/?utm_source=slidesgo_template&amp;utm_medium=referral-link&amp;utm_campaign=sg_resources&amp;utm_content=freepi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305A"/>
        </a:solidFill>
        <a:effectLst/>
      </p:bgPr>
    </p:bg>
    <p:spTree>
      <p:nvGrpSpPr>
        <p:cNvPr id="1" name="Shape 333"/>
        <p:cNvGrpSpPr/>
        <p:nvPr/>
      </p:nvGrpSpPr>
      <p:grpSpPr>
        <a:xfrm>
          <a:off x="0" y="0"/>
          <a:ext cx="0" cy="0"/>
          <a:chOff x="0" y="0"/>
          <a:chExt cx="0" cy="0"/>
        </a:xfrm>
      </p:grpSpPr>
      <p:sp>
        <p:nvSpPr>
          <p:cNvPr id="334" name="Google Shape;334;p45"/>
          <p:cNvSpPr txBox="1">
            <a:spLocks noGrp="1"/>
          </p:cNvSpPr>
          <p:nvPr>
            <p:ph type="ctrTitle"/>
          </p:nvPr>
        </p:nvSpPr>
        <p:spPr>
          <a:xfrm>
            <a:off x="1584275" y="1323450"/>
            <a:ext cx="5975400" cy="17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300" dirty="0" smtClean="0"/>
              <a:t>Interview-Based Article</a:t>
            </a:r>
            <a:endParaRPr sz="2800"/>
          </a:p>
        </p:txBody>
      </p:sp>
      <p:sp>
        <p:nvSpPr>
          <p:cNvPr id="335" name="Google Shape;335;p45"/>
          <p:cNvSpPr txBox="1">
            <a:spLocks noGrp="1"/>
          </p:cNvSpPr>
          <p:nvPr>
            <p:ph type="subTitle" idx="1"/>
          </p:nvPr>
        </p:nvSpPr>
        <p:spPr>
          <a:xfrm>
            <a:off x="1071538" y="3714758"/>
            <a:ext cx="4392900" cy="460500"/>
          </a:xfrm>
          <a:prstGeom prst="rect">
            <a:avLst/>
          </a:prstGeom>
          <a:solidFill>
            <a:schemeClr val="dk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Dr.Narimen HAMDINI</a:t>
            </a:r>
            <a:endParaRPr/>
          </a:p>
        </p:txBody>
      </p:sp>
      <p:grpSp>
        <p:nvGrpSpPr>
          <p:cNvPr id="336" name="Google Shape;336;p45"/>
          <p:cNvGrpSpPr/>
          <p:nvPr/>
        </p:nvGrpSpPr>
        <p:grpSpPr>
          <a:xfrm>
            <a:off x="-291884" y="1924550"/>
            <a:ext cx="1755725" cy="3406600"/>
            <a:chOff x="10392375" y="4265425"/>
            <a:chExt cx="1755725" cy="3406600"/>
          </a:xfrm>
        </p:grpSpPr>
        <p:sp>
          <p:nvSpPr>
            <p:cNvPr id="337" name="Google Shape;337;p45"/>
            <p:cNvSpPr/>
            <p:nvPr/>
          </p:nvSpPr>
          <p:spPr>
            <a:xfrm>
              <a:off x="10718275" y="5379075"/>
              <a:ext cx="882350" cy="1416725"/>
            </a:xfrm>
            <a:custGeom>
              <a:avLst/>
              <a:gdLst/>
              <a:ahLst/>
              <a:cxnLst/>
              <a:rect l="l" t="t" r="r" b="b"/>
              <a:pathLst>
                <a:path w="35294" h="56669" extrusionOk="0">
                  <a:moveTo>
                    <a:pt x="17647" y="0"/>
                  </a:moveTo>
                  <a:cubicBezTo>
                    <a:pt x="14888" y="9911"/>
                    <a:pt x="4725" y="37668"/>
                    <a:pt x="1" y="48042"/>
                  </a:cubicBezTo>
                  <a:lnTo>
                    <a:pt x="23611" y="56668"/>
                  </a:lnTo>
                  <a:cubicBezTo>
                    <a:pt x="25576" y="44470"/>
                    <a:pt x="34010" y="15045"/>
                    <a:pt x="35294" y="2759"/>
                  </a:cubicBezTo>
                  <a:cubicBezTo>
                    <a:pt x="29295" y="1921"/>
                    <a:pt x="23698" y="131"/>
                    <a:pt x="17647"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5"/>
            <p:cNvSpPr/>
            <p:nvPr/>
          </p:nvSpPr>
          <p:spPr>
            <a:xfrm>
              <a:off x="11098975" y="4586850"/>
              <a:ext cx="364175" cy="925700"/>
            </a:xfrm>
            <a:custGeom>
              <a:avLst/>
              <a:gdLst/>
              <a:ahLst/>
              <a:cxnLst/>
              <a:rect l="l" t="t" r="r" b="b"/>
              <a:pathLst>
                <a:path w="14567" h="37028" extrusionOk="0">
                  <a:moveTo>
                    <a:pt x="6225" y="0"/>
                  </a:moveTo>
                  <a:cubicBezTo>
                    <a:pt x="5693" y="0"/>
                    <a:pt x="5187" y="196"/>
                    <a:pt x="4829" y="675"/>
                  </a:cubicBezTo>
                  <a:cubicBezTo>
                    <a:pt x="4035" y="3442"/>
                    <a:pt x="5100" y="6682"/>
                    <a:pt x="3947" y="9493"/>
                  </a:cubicBezTo>
                  <a:cubicBezTo>
                    <a:pt x="1275" y="14139"/>
                    <a:pt x="271" y="16985"/>
                    <a:pt x="1188" y="22469"/>
                  </a:cubicBezTo>
                  <a:cubicBezTo>
                    <a:pt x="1616" y="25726"/>
                    <a:pt x="1" y="29297"/>
                    <a:pt x="1293" y="32362"/>
                  </a:cubicBezTo>
                  <a:cubicBezTo>
                    <a:pt x="2438" y="34698"/>
                    <a:pt x="6995" y="37028"/>
                    <a:pt x="10386" y="37028"/>
                  </a:cubicBezTo>
                  <a:cubicBezTo>
                    <a:pt x="12762" y="37028"/>
                    <a:pt x="14566" y="35884"/>
                    <a:pt x="14224" y="32798"/>
                  </a:cubicBezTo>
                  <a:cubicBezTo>
                    <a:pt x="13954" y="27123"/>
                    <a:pt x="9745" y="22207"/>
                    <a:pt x="9483" y="16540"/>
                  </a:cubicBezTo>
                  <a:cubicBezTo>
                    <a:pt x="9282" y="11458"/>
                    <a:pt x="12522" y="5032"/>
                    <a:pt x="8261" y="902"/>
                  </a:cubicBezTo>
                  <a:cubicBezTo>
                    <a:pt x="7753" y="379"/>
                    <a:pt x="6964" y="0"/>
                    <a:pt x="6225"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5"/>
            <p:cNvSpPr/>
            <p:nvPr/>
          </p:nvSpPr>
          <p:spPr>
            <a:xfrm>
              <a:off x="11211825" y="4622900"/>
              <a:ext cx="51125" cy="80575"/>
            </a:xfrm>
            <a:custGeom>
              <a:avLst/>
              <a:gdLst/>
              <a:ahLst/>
              <a:cxnLst/>
              <a:rect l="l" t="t" r="r" b="b"/>
              <a:pathLst>
                <a:path w="2045" h="3223" fill="none" extrusionOk="0">
                  <a:moveTo>
                    <a:pt x="1" y="1"/>
                  </a:moveTo>
                  <a:cubicBezTo>
                    <a:pt x="647" y="45"/>
                    <a:pt x="1258" y="446"/>
                    <a:pt x="1546" y="1023"/>
                  </a:cubicBezTo>
                  <a:cubicBezTo>
                    <a:pt x="1704" y="1328"/>
                    <a:pt x="1765" y="1669"/>
                    <a:pt x="1826" y="2000"/>
                  </a:cubicBezTo>
                  <a:lnTo>
                    <a:pt x="2044" y="3179"/>
                  </a:lnTo>
                  <a:cubicBezTo>
                    <a:pt x="1433" y="3197"/>
                    <a:pt x="813" y="3205"/>
                    <a:pt x="193" y="3223"/>
                  </a:cubicBezTo>
                  <a:cubicBezTo>
                    <a:pt x="149" y="3223"/>
                    <a:pt x="106" y="3153"/>
                    <a:pt x="149" y="3162"/>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5"/>
            <p:cNvSpPr/>
            <p:nvPr/>
          </p:nvSpPr>
          <p:spPr>
            <a:xfrm>
              <a:off x="11457800" y="5398100"/>
              <a:ext cx="520025" cy="198475"/>
            </a:xfrm>
            <a:custGeom>
              <a:avLst/>
              <a:gdLst/>
              <a:ahLst/>
              <a:cxnLst/>
              <a:rect l="l" t="t" r="r" b="b"/>
              <a:pathLst>
                <a:path w="20801" h="7939" extrusionOk="0">
                  <a:moveTo>
                    <a:pt x="11211" y="0"/>
                  </a:moveTo>
                  <a:cubicBezTo>
                    <a:pt x="7669" y="0"/>
                    <a:pt x="4102" y="1148"/>
                    <a:pt x="1784" y="3334"/>
                  </a:cubicBezTo>
                  <a:cubicBezTo>
                    <a:pt x="1731" y="3343"/>
                    <a:pt x="1679" y="3343"/>
                    <a:pt x="1626" y="3343"/>
                  </a:cubicBezTo>
                  <a:cubicBezTo>
                    <a:pt x="1059" y="3369"/>
                    <a:pt x="718" y="3500"/>
                    <a:pt x="526" y="3692"/>
                  </a:cubicBezTo>
                  <a:lnTo>
                    <a:pt x="308" y="3640"/>
                  </a:lnTo>
                  <a:lnTo>
                    <a:pt x="308" y="3640"/>
                  </a:lnTo>
                  <a:cubicBezTo>
                    <a:pt x="1" y="4442"/>
                    <a:pt x="670" y="7006"/>
                    <a:pt x="1385" y="7006"/>
                  </a:cubicBezTo>
                  <a:cubicBezTo>
                    <a:pt x="1401" y="7006"/>
                    <a:pt x="1418" y="7004"/>
                    <a:pt x="1434" y="7002"/>
                  </a:cubicBezTo>
                  <a:cubicBezTo>
                    <a:pt x="1530" y="7045"/>
                    <a:pt x="1705" y="7080"/>
                    <a:pt x="1941" y="7098"/>
                  </a:cubicBezTo>
                  <a:cubicBezTo>
                    <a:pt x="2969" y="7691"/>
                    <a:pt x="4464" y="7938"/>
                    <a:pt x="6177" y="7938"/>
                  </a:cubicBezTo>
                  <a:cubicBezTo>
                    <a:pt x="11343" y="7938"/>
                    <a:pt x="18493" y="5690"/>
                    <a:pt x="20801" y="3919"/>
                  </a:cubicBezTo>
                  <a:cubicBezTo>
                    <a:pt x="18615" y="1264"/>
                    <a:pt x="14927" y="0"/>
                    <a:pt x="11211"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5"/>
            <p:cNvSpPr/>
            <p:nvPr/>
          </p:nvSpPr>
          <p:spPr>
            <a:xfrm>
              <a:off x="11035025" y="5558275"/>
              <a:ext cx="540075" cy="314375"/>
            </a:xfrm>
            <a:custGeom>
              <a:avLst/>
              <a:gdLst/>
              <a:ahLst/>
              <a:cxnLst/>
              <a:rect l="l" t="t" r="r" b="b"/>
              <a:pathLst>
                <a:path w="21603" h="12575" extrusionOk="0">
                  <a:moveTo>
                    <a:pt x="2262" y="1"/>
                  </a:moveTo>
                  <a:lnTo>
                    <a:pt x="0" y="6890"/>
                  </a:lnTo>
                  <a:lnTo>
                    <a:pt x="20642" y="12574"/>
                  </a:lnTo>
                  <a:lnTo>
                    <a:pt x="21602" y="6261"/>
                  </a:lnTo>
                  <a:lnTo>
                    <a:pt x="2262"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5"/>
            <p:cNvSpPr/>
            <p:nvPr/>
          </p:nvSpPr>
          <p:spPr>
            <a:xfrm>
              <a:off x="10392375" y="5631850"/>
              <a:ext cx="1186200" cy="2040175"/>
            </a:xfrm>
            <a:custGeom>
              <a:avLst/>
              <a:gdLst/>
              <a:ahLst/>
              <a:cxnLst/>
              <a:rect l="l" t="t" r="r" b="b"/>
              <a:pathLst>
                <a:path w="47448" h="81607" extrusionOk="0">
                  <a:moveTo>
                    <a:pt x="26187" y="0"/>
                  </a:moveTo>
                  <a:lnTo>
                    <a:pt x="1" y="74822"/>
                  </a:lnTo>
                  <a:lnTo>
                    <a:pt x="32823" y="81606"/>
                  </a:lnTo>
                  <a:lnTo>
                    <a:pt x="47448" y="6436"/>
                  </a:lnTo>
                  <a:lnTo>
                    <a:pt x="26187" y="0"/>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5"/>
            <p:cNvSpPr/>
            <p:nvPr/>
          </p:nvSpPr>
          <p:spPr>
            <a:xfrm>
              <a:off x="11427725" y="5805775"/>
              <a:ext cx="91700" cy="83725"/>
            </a:xfrm>
            <a:custGeom>
              <a:avLst/>
              <a:gdLst/>
              <a:ahLst/>
              <a:cxnLst/>
              <a:rect l="l" t="t" r="r" b="b"/>
              <a:pathLst>
                <a:path w="3668" h="3349" extrusionOk="0">
                  <a:moveTo>
                    <a:pt x="1834" y="0"/>
                  </a:moveTo>
                  <a:cubicBezTo>
                    <a:pt x="1406" y="0"/>
                    <a:pt x="978" y="164"/>
                    <a:pt x="655" y="492"/>
                  </a:cubicBezTo>
                  <a:cubicBezTo>
                    <a:pt x="0" y="1146"/>
                    <a:pt x="0" y="2203"/>
                    <a:pt x="655" y="2858"/>
                  </a:cubicBezTo>
                  <a:cubicBezTo>
                    <a:pt x="978" y="3185"/>
                    <a:pt x="1406" y="3349"/>
                    <a:pt x="1834" y="3349"/>
                  </a:cubicBezTo>
                  <a:cubicBezTo>
                    <a:pt x="2262" y="3349"/>
                    <a:pt x="2690" y="3185"/>
                    <a:pt x="3013" y="2858"/>
                  </a:cubicBezTo>
                  <a:cubicBezTo>
                    <a:pt x="3668" y="2203"/>
                    <a:pt x="3668" y="1146"/>
                    <a:pt x="3013" y="492"/>
                  </a:cubicBezTo>
                  <a:cubicBezTo>
                    <a:pt x="2690" y="164"/>
                    <a:pt x="2262" y="0"/>
                    <a:pt x="1834"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5"/>
            <p:cNvSpPr/>
            <p:nvPr/>
          </p:nvSpPr>
          <p:spPr>
            <a:xfrm>
              <a:off x="11228850" y="4265425"/>
              <a:ext cx="866425" cy="1283050"/>
            </a:xfrm>
            <a:custGeom>
              <a:avLst/>
              <a:gdLst/>
              <a:ahLst/>
              <a:cxnLst/>
              <a:rect l="l" t="t" r="r" b="b"/>
              <a:pathLst>
                <a:path w="34657" h="51322" extrusionOk="0">
                  <a:moveTo>
                    <a:pt x="10635" y="1"/>
                  </a:moveTo>
                  <a:cubicBezTo>
                    <a:pt x="9157" y="1"/>
                    <a:pt x="7832" y="1065"/>
                    <a:pt x="7562" y="2591"/>
                  </a:cubicBezTo>
                  <a:lnTo>
                    <a:pt x="298" y="44014"/>
                  </a:lnTo>
                  <a:cubicBezTo>
                    <a:pt x="1" y="45699"/>
                    <a:pt x="1119" y="47314"/>
                    <a:pt x="2804" y="47637"/>
                  </a:cubicBezTo>
                  <a:lnTo>
                    <a:pt x="22118" y="51270"/>
                  </a:lnTo>
                  <a:cubicBezTo>
                    <a:pt x="22309" y="51305"/>
                    <a:pt x="22499" y="51321"/>
                    <a:pt x="22687" y="51321"/>
                  </a:cubicBezTo>
                  <a:cubicBezTo>
                    <a:pt x="24141" y="51321"/>
                    <a:pt x="25450" y="50311"/>
                    <a:pt x="25759" y="48842"/>
                  </a:cubicBezTo>
                  <a:lnTo>
                    <a:pt x="34307" y="8808"/>
                  </a:lnTo>
                  <a:cubicBezTo>
                    <a:pt x="34656" y="7149"/>
                    <a:pt x="33635" y="5507"/>
                    <a:pt x="31985" y="5106"/>
                  </a:cubicBezTo>
                  <a:lnTo>
                    <a:pt x="11387" y="94"/>
                  </a:lnTo>
                  <a:cubicBezTo>
                    <a:pt x="11135" y="31"/>
                    <a:pt x="10883" y="1"/>
                    <a:pt x="10635"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5"/>
            <p:cNvSpPr/>
            <p:nvPr/>
          </p:nvSpPr>
          <p:spPr>
            <a:xfrm>
              <a:off x="11636175" y="4345775"/>
              <a:ext cx="290575" cy="91825"/>
            </a:xfrm>
            <a:custGeom>
              <a:avLst/>
              <a:gdLst/>
              <a:ahLst/>
              <a:cxnLst/>
              <a:rect l="l" t="t" r="r" b="b"/>
              <a:pathLst>
                <a:path w="11623" h="3673" extrusionOk="0">
                  <a:moveTo>
                    <a:pt x="675" y="0"/>
                  </a:moveTo>
                  <a:cubicBezTo>
                    <a:pt x="401" y="0"/>
                    <a:pt x="155" y="187"/>
                    <a:pt x="80" y="460"/>
                  </a:cubicBezTo>
                  <a:cubicBezTo>
                    <a:pt x="1" y="791"/>
                    <a:pt x="202" y="1114"/>
                    <a:pt x="534" y="1193"/>
                  </a:cubicBezTo>
                  <a:lnTo>
                    <a:pt x="10767" y="3655"/>
                  </a:lnTo>
                  <a:cubicBezTo>
                    <a:pt x="10814" y="3667"/>
                    <a:pt x="10862" y="3672"/>
                    <a:pt x="10908" y="3672"/>
                  </a:cubicBezTo>
                  <a:cubicBezTo>
                    <a:pt x="11180" y="3672"/>
                    <a:pt x="11425" y="3486"/>
                    <a:pt x="11492" y="3210"/>
                  </a:cubicBezTo>
                  <a:lnTo>
                    <a:pt x="11535" y="3044"/>
                  </a:lnTo>
                  <a:cubicBezTo>
                    <a:pt x="11623" y="2712"/>
                    <a:pt x="11413" y="2381"/>
                    <a:pt x="11081" y="2311"/>
                  </a:cubicBezTo>
                  <a:lnTo>
                    <a:pt x="804" y="14"/>
                  </a:lnTo>
                  <a:cubicBezTo>
                    <a:pt x="761" y="5"/>
                    <a:pt x="718" y="0"/>
                    <a:pt x="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5"/>
            <p:cNvSpPr/>
            <p:nvPr/>
          </p:nvSpPr>
          <p:spPr>
            <a:xfrm>
              <a:off x="11892675" y="4408775"/>
              <a:ext cx="20775" cy="20525"/>
            </a:xfrm>
            <a:custGeom>
              <a:avLst/>
              <a:gdLst/>
              <a:ahLst/>
              <a:cxnLst/>
              <a:rect l="l" t="t" r="r" b="b"/>
              <a:pathLst>
                <a:path w="831" h="821" extrusionOk="0">
                  <a:moveTo>
                    <a:pt x="411" y="0"/>
                  </a:moveTo>
                  <a:cubicBezTo>
                    <a:pt x="184" y="0"/>
                    <a:pt x="1" y="184"/>
                    <a:pt x="1" y="411"/>
                  </a:cubicBezTo>
                  <a:cubicBezTo>
                    <a:pt x="1" y="638"/>
                    <a:pt x="184" y="821"/>
                    <a:pt x="411" y="821"/>
                  </a:cubicBezTo>
                  <a:cubicBezTo>
                    <a:pt x="638" y="821"/>
                    <a:pt x="830" y="638"/>
                    <a:pt x="830" y="411"/>
                  </a:cubicBezTo>
                  <a:cubicBezTo>
                    <a:pt x="830" y="184"/>
                    <a:pt x="638" y="0"/>
                    <a:pt x="411"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5"/>
            <p:cNvSpPr/>
            <p:nvPr/>
          </p:nvSpPr>
          <p:spPr>
            <a:xfrm>
              <a:off x="11292375" y="4391750"/>
              <a:ext cx="723000" cy="1053700"/>
            </a:xfrm>
            <a:custGeom>
              <a:avLst/>
              <a:gdLst/>
              <a:ahLst/>
              <a:cxnLst/>
              <a:rect l="l" t="t" r="r" b="b"/>
              <a:pathLst>
                <a:path w="28920" h="42148" extrusionOk="0">
                  <a:moveTo>
                    <a:pt x="7161" y="0"/>
                  </a:moveTo>
                  <a:lnTo>
                    <a:pt x="1" y="38245"/>
                  </a:lnTo>
                  <a:lnTo>
                    <a:pt x="21498" y="42148"/>
                  </a:lnTo>
                  <a:lnTo>
                    <a:pt x="28920" y="4837"/>
                  </a:lnTo>
                  <a:lnTo>
                    <a:pt x="7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5"/>
            <p:cNvSpPr/>
            <p:nvPr/>
          </p:nvSpPr>
          <p:spPr>
            <a:xfrm>
              <a:off x="11292375" y="4887925"/>
              <a:ext cx="627400" cy="557525"/>
            </a:xfrm>
            <a:custGeom>
              <a:avLst/>
              <a:gdLst/>
              <a:ahLst/>
              <a:cxnLst/>
              <a:rect l="l" t="t" r="r" b="b"/>
              <a:pathLst>
                <a:path w="25096" h="22301" extrusionOk="0">
                  <a:moveTo>
                    <a:pt x="3441" y="0"/>
                  </a:moveTo>
                  <a:lnTo>
                    <a:pt x="1" y="18398"/>
                  </a:lnTo>
                  <a:lnTo>
                    <a:pt x="21498" y="22301"/>
                  </a:lnTo>
                  <a:lnTo>
                    <a:pt x="25095" y="4226"/>
                  </a:lnTo>
                  <a:lnTo>
                    <a:pt x="34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5"/>
            <p:cNvSpPr/>
            <p:nvPr/>
          </p:nvSpPr>
          <p:spPr>
            <a:xfrm>
              <a:off x="11517000" y="4497400"/>
              <a:ext cx="392950" cy="392950"/>
            </a:xfrm>
            <a:custGeom>
              <a:avLst/>
              <a:gdLst/>
              <a:ahLst/>
              <a:cxnLst/>
              <a:rect l="l" t="t" r="r" b="b"/>
              <a:pathLst>
                <a:path w="15718" h="15718" fill="none" extrusionOk="0">
                  <a:moveTo>
                    <a:pt x="12923" y="2794"/>
                  </a:moveTo>
                  <a:cubicBezTo>
                    <a:pt x="15717" y="5588"/>
                    <a:pt x="15717" y="10129"/>
                    <a:pt x="12923" y="12923"/>
                  </a:cubicBezTo>
                  <a:cubicBezTo>
                    <a:pt x="10120" y="15717"/>
                    <a:pt x="5589" y="15717"/>
                    <a:pt x="2795" y="12923"/>
                  </a:cubicBezTo>
                  <a:cubicBezTo>
                    <a:pt x="1" y="10129"/>
                    <a:pt x="1" y="5588"/>
                    <a:pt x="2795" y="2794"/>
                  </a:cubicBezTo>
                  <a:cubicBezTo>
                    <a:pt x="5589" y="0"/>
                    <a:pt x="10120" y="0"/>
                    <a:pt x="12923" y="2794"/>
                  </a:cubicBezTo>
                  <a:close/>
                </a:path>
              </a:pathLst>
            </a:custGeom>
            <a:noFill/>
            <a:ln w="8075"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5"/>
            <p:cNvSpPr/>
            <p:nvPr/>
          </p:nvSpPr>
          <p:spPr>
            <a:xfrm>
              <a:off x="11537750" y="4659800"/>
              <a:ext cx="351450" cy="68125"/>
            </a:xfrm>
            <a:custGeom>
              <a:avLst/>
              <a:gdLst/>
              <a:ahLst/>
              <a:cxnLst/>
              <a:rect l="l" t="t" r="r" b="b"/>
              <a:pathLst>
                <a:path w="14058" h="2725" fill="none" extrusionOk="0">
                  <a:moveTo>
                    <a:pt x="0" y="1"/>
                  </a:moveTo>
                  <a:lnTo>
                    <a:pt x="14058" y="2725"/>
                  </a:ln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5"/>
            <p:cNvSpPr/>
            <p:nvPr/>
          </p:nvSpPr>
          <p:spPr>
            <a:xfrm>
              <a:off x="11594925" y="4559825"/>
              <a:ext cx="277700" cy="65725"/>
            </a:xfrm>
            <a:custGeom>
              <a:avLst/>
              <a:gdLst/>
              <a:ahLst/>
              <a:cxnLst/>
              <a:rect l="l" t="t" r="r" b="b"/>
              <a:pathLst>
                <a:path w="11108" h="2629" fill="none" extrusionOk="0">
                  <a:moveTo>
                    <a:pt x="1" y="0"/>
                  </a:moveTo>
                  <a:cubicBezTo>
                    <a:pt x="1066" y="699"/>
                    <a:pt x="2978" y="1764"/>
                    <a:pt x="5589" y="2218"/>
                  </a:cubicBezTo>
                  <a:cubicBezTo>
                    <a:pt x="7938" y="2629"/>
                    <a:pt x="9894" y="2393"/>
                    <a:pt x="11107" y="2148"/>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5"/>
            <p:cNvSpPr/>
            <p:nvPr/>
          </p:nvSpPr>
          <p:spPr>
            <a:xfrm>
              <a:off x="11553450" y="4761750"/>
              <a:ext cx="277475" cy="65950"/>
            </a:xfrm>
            <a:custGeom>
              <a:avLst/>
              <a:gdLst/>
              <a:ahLst/>
              <a:cxnLst/>
              <a:rect l="l" t="t" r="r" b="b"/>
              <a:pathLst>
                <a:path w="11099" h="2638" fill="none" extrusionOk="0">
                  <a:moveTo>
                    <a:pt x="1" y="480"/>
                  </a:moveTo>
                  <a:cubicBezTo>
                    <a:pt x="1293" y="245"/>
                    <a:pt x="3476" y="0"/>
                    <a:pt x="6078" y="559"/>
                  </a:cubicBezTo>
                  <a:cubicBezTo>
                    <a:pt x="8348" y="1057"/>
                    <a:pt x="10051" y="1965"/>
                    <a:pt x="11099" y="2637"/>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5"/>
            <p:cNvSpPr/>
            <p:nvPr/>
          </p:nvSpPr>
          <p:spPr>
            <a:xfrm>
              <a:off x="11598200" y="4518125"/>
              <a:ext cx="149350" cy="351475"/>
            </a:xfrm>
            <a:custGeom>
              <a:avLst/>
              <a:gdLst/>
              <a:ahLst/>
              <a:cxnLst/>
              <a:rect l="l" t="t" r="r" b="b"/>
              <a:pathLst>
                <a:path w="5974" h="14059" fill="none" extrusionOk="0">
                  <a:moveTo>
                    <a:pt x="3249" y="14059"/>
                  </a:moveTo>
                  <a:cubicBezTo>
                    <a:pt x="3013" y="13805"/>
                    <a:pt x="1" y="10592"/>
                    <a:pt x="970" y="6122"/>
                  </a:cubicBezTo>
                  <a:cubicBezTo>
                    <a:pt x="1887" y="1896"/>
                    <a:pt x="5589" y="175"/>
                    <a:pt x="5973" y="1"/>
                  </a:cubicBezTo>
                  <a:cubicBezTo>
                    <a:pt x="5065" y="4690"/>
                    <a:pt x="4157" y="9370"/>
                    <a:pt x="3249" y="14059"/>
                  </a:cubicBezTo>
                  <a:close/>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5"/>
            <p:cNvSpPr/>
            <p:nvPr/>
          </p:nvSpPr>
          <p:spPr>
            <a:xfrm>
              <a:off x="11679400" y="4518125"/>
              <a:ext cx="143000" cy="351475"/>
            </a:xfrm>
            <a:custGeom>
              <a:avLst/>
              <a:gdLst/>
              <a:ahLst/>
              <a:cxnLst/>
              <a:rect l="l" t="t" r="r" b="b"/>
              <a:pathLst>
                <a:path w="5720" h="14059" fill="none" extrusionOk="0">
                  <a:moveTo>
                    <a:pt x="2725" y="1"/>
                  </a:moveTo>
                  <a:cubicBezTo>
                    <a:pt x="3022" y="333"/>
                    <a:pt x="5720" y="3406"/>
                    <a:pt x="4882" y="7711"/>
                  </a:cubicBezTo>
                  <a:cubicBezTo>
                    <a:pt x="4052" y="12015"/>
                    <a:pt x="402" y="13867"/>
                    <a:pt x="1" y="14059"/>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5"/>
            <p:cNvSpPr/>
            <p:nvPr/>
          </p:nvSpPr>
          <p:spPr>
            <a:xfrm>
              <a:off x="11442350" y="4949250"/>
              <a:ext cx="405375" cy="77525"/>
            </a:xfrm>
            <a:custGeom>
              <a:avLst/>
              <a:gdLst/>
              <a:ahLst/>
              <a:cxnLst/>
              <a:rect l="l" t="t" r="r" b="b"/>
              <a:pathLst>
                <a:path w="16215" h="3101" fill="none" extrusionOk="0">
                  <a:moveTo>
                    <a:pt x="0" y="1"/>
                  </a:moveTo>
                  <a:lnTo>
                    <a:pt x="16215" y="3100"/>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5"/>
            <p:cNvSpPr/>
            <p:nvPr/>
          </p:nvSpPr>
          <p:spPr>
            <a:xfrm>
              <a:off x="11417025" y="5063425"/>
              <a:ext cx="405375" cy="77525"/>
            </a:xfrm>
            <a:custGeom>
              <a:avLst/>
              <a:gdLst/>
              <a:ahLst/>
              <a:cxnLst/>
              <a:rect l="l" t="t" r="r" b="b"/>
              <a:pathLst>
                <a:path w="16215" h="3101" fill="none" extrusionOk="0">
                  <a:moveTo>
                    <a:pt x="1" y="0"/>
                  </a:moveTo>
                  <a:lnTo>
                    <a:pt x="16215" y="3100"/>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5"/>
            <p:cNvSpPr/>
            <p:nvPr/>
          </p:nvSpPr>
          <p:spPr>
            <a:xfrm>
              <a:off x="11430125" y="5004925"/>
              <a:ext cx="305200" cy="58525"/>
            </a:xfrm>
            <a:custGeom>
              <a:avLst/>
              <a:gdLst/>
              <a:ahLst/>
              <a:cxnLst/>
              <a:rect l="l" t="t" r="r" b="b"/>
              <a:pathLst>
                <a:path w="12208" h="2341" fill="none" extrusionOk="0">
                  <a:moveTo>
                    <a:pt x="0" y="0"/>
                  </a:moveTo>
                  <a:lnTo>
                    <a:pt x="12207" y="2340"/>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5"/>
            <p:cNvSpPr/>
            <p:nvPr/>
          </p:nvSpPr>
          <p:spPr>
            <a:xfrm>
              <a:off x="11402625" y="5172350"/>
              <a:ext cx="405375" cy="77725"/>
            </a:xfrm>
            <a:custGeom>
              <a:avLst/>
              <a:gdLst/>
              <a:ahLst/>
              <a:cxnLst/>
              <a:rect l="l" t="t" r="r" b="b"/>
              <a:pathLst>
                <a:path w="16215" h="3109" fill="none" extrusionOk="0">
                  <a:moveTo>
                    <a:pt x="0" y="0"/>
                  </a:moveTo>
                  <a:lnTo>
                    <a:pt x="16215" y="3109"/>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5"/>
            <p:cNvSpPr/>
            <p:nvPr/>
          </p:nvSpPr>
          <p:spPr>
            <a:xfrm>
              <a:off x="11387775" y="5225400"/>
              <a:ext cx="405375" cy="77500"/>
            </a:xfrm>
            <a:custGeom>
              <a:avLst/>
              <a:gdLst/>
              <a:ahLst/>
              <a:cxnLst/>
              <a:rect l="l" t="t" r="r" b="b"/>
              <a:pathLst>
                <a:path w="16215" h="3100" fill="none" extrusionOk="0">
                  <a:moveTo>
                    <a:pt x="0" y="0"/>
                  </a:moveTo>
                  <a:lnTo>
                    <a:pt x="16215" y="3100"/>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5"/>
            <p:cNvSpPr/>
            <p:nvPr/>
          </p:nvSpPr>
          <p:spPr>
            <a:xfrm>
              <a:off x="11415500" y="5114075"/>
              <a:ext cx="305400" cy="58300"/>
            </a:xfrm>
            <a:custGeom>
              <a:avLst/>
              <a:gdLst/>
              <a:ahLst/>
              <a:cxnLst/>
              <a:rect l="l" t="t" r="r" b="b"/>
              <a:pathLst>
                <a:path w="12216" h="2332" fill="none" extrusionOk="0">
                  <a:moveTo>
                    <a:pt x="0" y="0"/>
                  </a:moveTo>
                  <a:lnTo>
                    <a:pt x="12216" y="2331"/>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5"/>
            <p:cNvSpPr/>
            <p:nvPr/>
          </p:nvSpPr>
          <p:spPr>
            <a:xfrm>
              <a:off x="11381875" y="5289350"/>
              <a:ext cx="305200" cy="58300"/>
            </a:xfrm>
            <a:custGeom>
              <a:avLst/>
              <a:gdLst/>
              <a:ahLst/>
              <a:cxnLst/>
              <a:rect l="l" t="t" r="r" b="b"/>
              <a:pathLst>
                <a:path w="12208" h="2332" fill="none" extrusionOk="0">
                  <a:moveTo>
                    <a:pt x="1" y="1"/>
                  </a:moveTo>
                  <a:lnTo>
                    <a:pt x="12207" y="2332"/>
                  </a:ln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5"/>
            <p:cNvSpPr/>
            <p:nvPr/>
          </p:nvSpPr>
          <p:spPr>
            <a:xfrm>
              <a:off x="11771750" y="4820250"/>
              <a:ext cx="376350" cy="684750"/>
            </a:xfrm>
            <a:custGeom>
              <a:avLst/>
              <a:gdLst/>
              <a:ahLst/>
              <a:cxnLst/>
              <a:rect l="l" t="t" r="r" b="b"/>
              <a:pathLst>
                <a:path w="15054" h="27390" extrusionOk="0">
                  <a:moveTo>
                    <a:pt x="11876" y="0"/>
                  </a:moveTo>
                  <a:cubicBezTo>
                    <a:pt x="8175" y="0"/>
                    <a:pt x="2865" y="4730"/>
                    <a:pt x="7405" y="7195"/>
                  </a:cubicBezTo>
                  <a:cubicBezTo>
                    <a:pt x="5711" y="8435"/>
                    <a:pt x="3982" y="9439"/>
                    <a:pt x="3676" y="11517"/>
                  </a:cubicBezTo>
                  <a:cubicBezTo>
                    <a:pt x="3453" y="12478"/>
                    <a:pt x="3834" y="14610"/>
                    <a:pt x="4888" y="14610"/>
                  </a:cubicBezTo>
                  <a:cubicBezTo>
                    <a:pt x="4945" y="14610"/>
                    <a:pt x="5004" y="14604"/>
                    <a:pt x="5065" y="14591"/>
                  </a:cubicBezTo>
                  <a:lnTo>
                    <a:pt x="5065" y="14591"/>
                  </a:lnTo>
                  <a:cubicBezTo>
                    <a:pt x="2995" y="15298"/>
                    <a:pt x="812" y="20231"/>
                    <a:pt x="3877" y="20834"/>
                  </a:cubicBezTo>
                  <a:cubicBezTo>
                    <a:pt x="1782" y="21611"/>
                    <a:pt x="0" y="24300"/>
                    <a:pt x="1406" y="26344"/>
                  </a:cubicBezTo>
                  <a:cubicBezTo>
                    <a:pt x="2479" y="27311"/>
                    <a:pt x="4098" y="27384"/>
                    <a:pt x="5562" y="27384"/>
                  </a:cubicBezTo>
                  <a:cubicBezTo>
                    <a:pt x="5820" y="27384"/>
                    <a:pt x="6072" y="27381"/>
                    <a:pt x="6316" y="27381"/>
                  </a:cubicBezTo>
                  <a:cubicBezTo>
                    <a:pt x="6413" y="27381"/>
                    <a:pt x="6508" y="27382"/>
                    <a:pt x="6601" y="27383"/>
                  </a:cubicBezTo>
                  <a:cubicBezTo>
                    <a:pt x="6673" y="27387"/>
                    <a:pt x="6744" y="27390"/>
                    <a:pt x="6814" y="27390"/>
                  </a:cubicBezTo>
                  <a:cubicBezTo>
                    <a:pt x="10184" y="27390"/>
                    <a:pt x="11665" y="22148"/>
                    <a:pt x="8287" y="20659"/>
                  </a:cubicBezTo>
                  <a:cubicBezTo>
                    <a:pt x="10382" y="19812"/>
                    <a:pt x="13028" y="15281"/>
                    <a:pt x="9806" y="14163"/>
                  </a:cubicBezTo>
                  <a:cubicBezTo>
                    <a:pt x="12626" y="13063"/>
                    <a:pt x="14556" y="8444"/>
                    <a:pt x="11639" y="6671"/>
                  </a:cubicBezTo>
                  <a:cubicBezTo>
                    <a:pt x="13394" y="5667"/>
                    <a:pt x="15053" y="3021"/>
                    <a:pt x="14198" y="1031"/>
                  </a:cubicBezTo>
                  <a:cubicBezTo>
                    <a:pt x="13653" y="305"/>
                    <a:pt x="12817" y="0"/>
                    <a:pt x="11876"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5"/>
            <p:cNvSpPr/>
            <p:nvPr/>
          </p:nvSpPr>
          <p:spPr>
            <a:xfrm>
              <a:off x="11940050" y="4985050"/>
              <a:ext cx="122475" cy="17050"/>
            </a:xfrm>
            <a:custGeom>
              <a:avLst/>
              <a:gdLst/>
              <a:ahLst/>
              <a:cxnLst/>
              <a:rect l="l" t="t" r="r" b="b"/>
              <a:pathLst>
                <a:path w="4899" h="682" fill="none" extrusionOk="0">
                  <a:moveTo>
                    <a:pt x="0" y="682"/>
                  </a:moveTo>
                  <a:cubicBezTo>
                    <a:pt x="1284" y="332"/>
                    <a:pt x="3074" y="88"/>
                    <a:pt x="4899"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5"/>
            <p:cNvSpPr/>
            <p:nvPr/>
          </p:nvSpPr>
          <p:spPr>
            <a:xfrm>
              <a:off x="11896175" y="5172775"/>
              <a:ext cx="124450" cy="18600"/>
            </a:xfrm>
            <a:custGeom>
              <a:avLst/>
              <a:gdLst/>
              <a:ahLst/>
              <a:cxnLst/>
              <a:rect l="l" t="t" r="r" b="b"/>
              <a:pathLst>
                <a:path w="4978" h="744" fill="none" extrusionOk="0">
                  <a:moveTo>
                    <a:pt x="0" y="743"/>
                  </a:moveTo>
                  <a:cubicBezTo>
                    <a:pt x="1520" y="376"/>
                    <a:pt x="3432" y="1"/>
                    <a:pt x="4977"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5"/>
            <p:cNvSpPr/>
            <p:nvPr/>
          </p:nvSpPr>
          <p:spPr>
            <a:xfrm>
              <a:off x="11864725" y="5335625"/>
              <a:ext cx="122500" cy="12025"/>
            </a:xfrm>
            <a:custGeom>
              <a:avLst/>
              <a:gdLst/>
              <a:ahLst/>
              <a:cxnLst/>
              <a:rect l="l" t="t" r="r" b="b"/>
              <a:pathLst>
                <a:path w="4900" h="481" fill="none" extrusionOk="0">
                  <a:moveTo>
                    <a:pt x="1" y="359"/>
                  </a:moveTo>
                  <a:cubicBezTo>
                    <a:pt x="1634" y="481"/>
                    <a:pt x="3275" y="210"/>
                    <a:pt x="4899"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5"/>
            <p:cNvSpPr/>
            <p:nvPr/>
          </p:nvSpPr>
          <p:spPr>
            <a:xfrm>
              <a:off x="11927825" y="4856050"/>
              <a:ext cx="105450" cy="124450"/>
            </a:xfrm>
            <a:custGeom>
              <a:avLst/>
              <a:gdLst/>
              <a:ahLst/>
              <a:cxnLst/>
              <a:rect l="l" t="t" r="r" b="b"/>
              <a:pathLst>
                <a:path w="4218" h="4978" fill="none" extrusionOk="0">
                  <a:moveTo>
                    <a:pt x="2253" y="681"/>
                  </a:moveTo>
                  <a:cubicBezTo>
                    <a:pt x="0" y="1458"/>
                    <a:pt x="166" y="4977"/>
                    <a:pt x="2847" y="4680"/>
                  </a:cubicBezTo>
                  <a:cubicBezTo>
                    <a:pt x="3641" y="3799"/>
                    <a:pt x="4218" y="0"/>
                    <a:pt x="2253" y="681"/>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5"/>
            <p:cNvSpPr/>
            <p:nvPr/>
          </p:nvSpPr>
          <p:spPr>
            <a:xfrm>
              <a:off x="11895525" y="5016050"/>
              <a:ext cx="117450" cy="161350"/>
            </a:xfrm>
            <a:custGeom>
              <a:avLst/>
              <a:gdLst/>
              <a:ahLst/>
              <a:cxnLst/>
              <a:rect l="l" t="t" r="r" b="b"/>
              <a:pathLst>
                <a:path w="4698" h="6454" fill="none" extrusionOk="0">
                  <a:moveTo>
                    <a:pt x="2323" y="1450"/>
                  </a:moveTo>
                  <a:cubicBezTo>
                    <a:pt x="0" y="2742"/>
                    <a:pt x="690" y="6453"/>
                    <a:pt x="3545" y="5554"/>
                  </a:cubicBezTo>
                  <a:cubicBezTo>
                    <a:pt x="4331" y="4401"/>
                    <a:pt x="4698" y="1"/>
                    <a:pt x="2323" y="1450"/>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5"/>
            <p:cNvSpPr/>
            <p:nvPr/>
          </p:nvSpPr>
          <p:spPr>
            <a:xfrm>
              <a:off x="11844650" y="5198750"/>
              <a:ext cx="118550" cy="148250"/>
            </a:xfrm>
            <a:custGeom>
              <a:avLst/>
              <a:gdLst/>
              <a:ahLst/>
              <a:cxnLst/>
              <a:rect l="l" t="t" r="r" b="b"/>
              <a:pathLst>
                <a:path w="4742" h="5930" fill="none" extrusionOk="0">
                  <a:moveTo>
                    <a:pt x="3939" y="4594"/>
                  </a:moveTo>
                  <a:cubicBezTo>
                    <a:pt x="1" y="5930"/>
                    <a:pt x="1013" y="1"/>
                    <a:pt x="4349" y="472"/>
                  </a:cubicBezTo>
                  <a:cubicBezTo>
                    <a:pt x="4742" y="1887"/>
                    <a:pt x="4323" y="3249"/>
                    <a:pt x="3939" y="4594"/>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5"/>
            <p:cNvSpPr/>
            <p:nvPr/>
          </p:nvSpPr>
          <p:spPr>
            <a:xfrm>
              <a:off x="11817575" y="5365975"/>
              <a:ext cx="116175" cy="151525"/>
            </a:xfrm>
            <a:custGeom>
              <a:avLst/>
              <a:gdLst/>
              <a:ahLst/>
              <a:cxnLst/>
              <a:rect l="l" t="t" r="r" b="b"/>
              <a:pathLst>
                <a:path w="4647" h="6061" fill="none" extrusionOk="0">
                  <a:moveTo>
                    <a:pt x="4236" y="4689"/>
                  </a:moveTo>
                  <a:cubicBezTo>
                    <a:pt x="1" y="6060"/>
                    <a:pt x="429" y="0"/>
                    <a:pt x="4210" y="559"/>
                  </a:cubicBezTo>
                  <a:cubicBezTo>
                    <a:pt x="4646" y="1913"/>
                    <a:pt x="4637" y="3336"/>
                    <a:pt x="4236" y="4689"/>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45"/>
          <p:cNvGrpSpPr/>
          <p:nvPr/>
        </p:nvGrpSpPr>
        <p:grpSpPr>
          <a:xfrm>
            <a:off x="7704325" y="1657450"/>
            <a:ext cx="1057625" cy="4446050"/>
            <a:chOff x="4076625" y="1947225"/>
            <a:chExt cx="1057625" cy="4446050"/>
          </a:xfrm>
        </p:grpSpPr>
        <p:sp>
          <p:nvSpPr>
            <p:cNvPr id="371" name="Google Shape;371;p45"/>
            <p:cNvSpPr/>
            <p:nvPr/>
          </p:nvSpPr>
          <p:spPr>
            <a:xfrm>
              <a:off x="4328750" y="3795150"/>
              <a:ext cx="637200" cy="1069225"/>
            </a:xfrm>
            <a:custGeom>
              <a:avLst/>
              <a:gdLst/>
              <a:ahLst/>
              <a:cxnLst/>
              <a:rect l="l" t="t" r="r" b="b"/>
              <a:pathLst>
                <a:path w="25488" h="42769" extrusionOk="0">
                  <a:moveTo>
                    <a:pt x="3319" y="1"/>
                  </a:moveTo>
                  <a:cubicBezTo>
                    <a:pt x="1668" y="11876"/>
                    <a:pt x="978" y="29575"/>
                    <a:pt x="1" y="41519"/>
                  </a:cubicBezTo>
                  <a:lnTo>
                    <a:pt x="25488" y="42768"/>
                  </a:lnTo>
                  <a:cubicBezTo>
                    <a:pt x="23453" y="31915"/>
                    <a:pt x="20790" y="13980"/>
                    <a:pt x="20502" y="4008"/>
                  </a:cubicBezTo>
                  <a:cubicBezTo>
                    <a:pt x="14774" y="2725"/>
                    <a:pt x="9151" y="612"/>
                    <a:pt x="3319"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5"/>
            <p:cNvSpPr/>
            <p:nvPr/>
          </p:nvSpPr>
          <p:spPr>
            <a:xfrm>
              <a:off x="4359525" y="4017600"/>
              <a:ext cx="518675" cy="188825"/>
            </a:xfrm>
            <a:custGeom>
              <a:avLst/>
              <a:gdLst/>
              <a:ahLst/>
              <a:cxnLst/>
              <a:rect l="l" t="t" r="r" b="b"/>
              <a:pathLst>
                <a:path w="20747" h="7553" extrusionOk="0">
                  <a:moveTo>
                    <a:pt x="20214" y="0"/>
                  </a:moveTo>
                  <a:lnTo>
                    <a:pt x="455" y="2541"/>
                  </a:lnTo>
                  <a:lnTo>
                    <a:pt x="1" y="7553"/>
                  </a:lnTo>
                  <a:lnTo>
                    <a:pt x="1" y="7553"/>
                  </a:lnTo>
                  <a:lnTo>
                    <a:pt x="20747" y="7012"/>
                  </a:lnTo>
                  <a:lnTo>
                    <a:pt x="20214" y="0"/>
                  </a:lnTo>
                  <a:close/>
                </a:path>
              </a:pathLst>
            </a:custGeom>
            <a:solidFill>
              <a:srgbClr val="EDE3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5"/>
            <p:cNvSpPr/>
            <p:nvPr/>
          </p:nvSpPr>
          <p:spPr>
            <a:xfrm>
              <a:off x="4315225" y="4192450"/>
              <a:ext cx="819025" cy="2200825"/>
            </a:xfrm>
            <a:custGeom>
              <a:avLst/>
              <a:gdLst/>
              <a:ahLst/>
              <a:cxnLst/>
              <a:rect l="l" t="t" r="r" b="b"/>
              <a:pathLst>
                <a:path w="32761" h="88033" extrusionOk="0">
                  <a:moveTo>
                    <a:pt x="23139" y="0"/>
                  </a:moveTo>
                  <a:lnTo>
                    <a:pt x="952" y="585"/>
                  </a:lnTo>
                  <a:lnTo>
                    <a:pt x="0" y="86565"/>
                  </a:lnTo>
                  <a:lnTo>
                    <a:pt x="32761" y="88032"/>
                  </a:lnTo>
                  <a:lnTo>
                    <a:pt x="23139" y="0"/>
                  </a:ln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5"/>
            <p:cNvSpPr/>
            <p:nvPr/>
          </p:nvSpPr>
          <p:spPr>
            <a:xfrm>
              <a:off x="4223525" y="2930725"/>
              <a:ext cx="440325" cy="1209800"/>
            </a:xfrm>
            <a:custGeom>
              <a:avLst/>
              <a:gdLst/>
              <a:ahLst/>
              <a:cxnLst/>
              <a:rect l="l" t="t" r="r" b="b"/>
              <a:pathLst>
                <a:path w="17613" h="48392" extrusionOk="0">
                  <a:moveTo>
                    <a:pt x="1" y="0"/>
                  </a:moveTo>
                  <a:lnTo>
                    <a:pt x="5467" y="47771"/>
                  </a:lnTo>
                  <a:lnTo>
                    <a:pt x="13788" y="48391"/>
                  </a:lnTo>
                  <a:lnTo>
                    <a:pt x="17612" y="743"/>
                  </a:lnTo>
                  <a:lnTo>
                    <a:pt x="1" y="0"/>
                  </a:lnTo>
                  <a:close/>
                </a:path>
              </a:pathLst>
            </a:custGeom>
            <a:solidFill>
              <a:srgbClr val="2422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5"/>
            <p:cNvSpPr/>
            <p:nvPr/>
          </p:nvSpPr>
          <p:spPr>
            <a:xfrm>
              <a:off x="4348625" y="4023275"/>
              <a:ext cx="228350" cy="61350"/>
            </a:xfrm>
            <a:custGeom>
              <a:avLst/>
              <a:gdLst/>
              <a:ahLst/>
              <a:cxnLst/>
              <a:rect l="l" t="t" r="r" b="b"/>
              <a:pathLst>
                <a:path w="9134" h="2454" extrusionOk="0">
                  <a:moveTo>
                    <a:pt x="0" y="0"/>
                  </a:moveTo>
                  <a:lnTo>
                    <a:pt x="192" y="1729"/>
                  </a:lnTo>
                  <a:lnTo>
                    <a:pt x="8967" y="2454"/>
                  </a:lnTo>
                  <a:lnTo>
                    <a:pt x="9133" y="411"/>
                  </a:lnTo>
                  <a:lnTo>
                    <a:pt x="0" y="0"/>
                  </a:ln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5"/>
            <p:cNvSpPr/>
            <p:nvPr/>
          </p:nvSpPr>
          <p:spPr>
            <a:xfrm>
              <a:off x="4080350" y="2576000"/>
              <a:ext cx="752225" cy="562350"/>
            </a:xfrm>
            <a:custGeom>
              <a:avLst/>
              <a:gdLst/>
              <a:ahLst/>
              <a:cxnLst/>
              <a:rect l="l" t="t" r="r" b="b"/>
              <a:pathLst>
                <a:path w="30089" h="22494" extrusionOk="0">
                  <a:moveTo>
                    <a:pt x="87" y="1"/>
                  </a:moveTo>
                  <a:lnTo>
                    <a:pt x="0" y="690"/>
                  </a:lnTo>
                  <a:lnTo>
                    <a:pt x="1773" y="20424"/>
                  </a:lnTo>
                  <a:cubicBezTo>
                    <a:pt x="1851" y="21332"/>
                    <a:pt x="2558" y="22030"/>
                    <a:pt x="3414" y="22048"/>
                  </a:cubicBezTo>
                  <a:lnTo>
                    <a:pt x="23767" y="22493"/>
                  </a:lnTo>
                  <a:cubicBezTo>
                    <a:pt x="23779" y="22493"/>
                    <a:pt x="23791" y="22494"/>
                    <a:pt x="23803" y="22494"/>
                  </a:cubicBezTo>
                  <a:cubicBezTo>
                    <a:pt x="24591" y="22494"/>
                    <a:pt x="25281" y="21922"/>
                    <a:pt x="25487" y="21105"/>
                  </a:cubicBezTo>
                  <a:lnTo>
                    <a:pt x="30037" y="2402"/>
                  </a:lnTo>
                  <a:lnTo>
                    <a:pt x="30089" y="1843"/>
                  </a:lnTo>
                  <a:lnTo>
                    <a:pt x="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5"/>
            <p:cNvSpPr/>
            <p:nvPr/>
          </p:nvSpPr>
          <p:spPr>
            <a:xfrm>
              <a:off x="4163725" y="2685575"/>
              <a:ext cx="182725" cy="162100"/>
            </a:xfrm>
            <a:custGeom>
              <a:avLst/>
              <a:gdLst/>
              <a:ahLst/>
              <a:cxnLst/>
              <a:rect l="l" t="t" r="r" b="b"/>
              <a:pathLst>
                <a:path w="7309" h="6484" extrusionOk="0">
                  <a:moveTo>
                    <a:pt x="3646" y="0"/>
                  </a:moveTo>
                  <a:cubicBezTo>
                    <a:pt x="2941" y="0"/>
                    <a:pt x="2230" y="229"/>
                    <a:pt x="1633" y="699"/>
                  </a:cubicBezTo>
                  <a:cubicBezTo>
                    <a:pt x="236" y="1817"/>
                    <a:pt x="0" y="3860"/>
                    <a:pt x="1118" y="5257"/>
                  </a:cubicBezTo>
                  <a:cubicBezTo>
                    <a:pt x="1755" y="6065"/>
                    <a:pt x="2700" y="6483"/>
                    <a:pt x="3654" y="6483"/>
                  </a:cubicBezTo>
                  <a:cubicBezTo>
                    <a:pt x="4361" y="6483"/>
                    <a:pt x="5073" y="6253"/>
                    <a:pt x="5667" y="5781"/>
                  </a:cubicBezTo>
                  <a:cubicBezTo>
                    <a:pt x="7073" y="4664"/>
                    <a:pt x="7309" y="2629"/>
                    <a:pt x="6191" y="1223"/>
                  </a:cubicBezTo>
                  <a:cubicBezTo>
                    <a:pt x="5548" y="419"/>
                    <a:pt x="4602" y="0"/>
                    <a:pt x="36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5"/>
            <p:cNvSpPr/>
            <p:nvPr/>
          </p:nvSpPr>
          <p:spPr>
            <a:xfrm>
              <a:off x="4311500" y="2710425"/>
              <a:ext cx="400375" cy="364725"/>
            </a:xfrm>
            <a:custGeom>
              <a:avLst/>
              <a:gdLst/>
              <a:ahLst/>
              <a:cxnLst/>
              <a:rect l="l" t="t" r="r" b="b"/>
              <a:pathLst>
                <a:path w="16015" h="14589" extrusionOk="0">
                  <a:moveTo>
                    <a:pt x="8012" y="0"/>
                  </a:moveTo>
                  <a:cubicBezTo>
                    <a:pt x="6146" y="0"/>
                    <a:pt x="4279" y="714"/>
                    <a:pt x="2856" y="2142"/>
                  </a:cubicBezTo>
                  <a:cubicBezTo>
                    <a:pt x="1" y="4988"/>
                    <a:pt x="1" y="9607"/>
                    <a:pt x="2856" y="12454"/>
                  </a:cubicBezTo>
                  <a:cubicBezTo>
                    <a:pt x="4279" y="13877"/>
                    <a:pt x="6146" y="14588"/>
                    <a:pt x="8012" y="14588"/>
                  </a:cubicBezTo>
                  <a:cubicBezTo>
                    <a:pt x="9878" y="14588"/>
                    <a:pt x="11745" y="13877"/>
                    <a:pt x="13168" y="12454"/>
                  </a:cubicBezTo>
                  <a:cubicBezTo>
                    <a:pt x="16014" y="9607"/>
                    <a:pt x="16014" y="4988"/>
                    <a:pt x="13168" y="2142"/>
                  </a:cubicBezTo>
                  <a:cubicBezTo>
                    <a:pt x="11745" y="714"/>
                    <a:pt x="9878" y="0"/>
                    <a:pt x="8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5"/>
            <p:cNvSpPr/>
            <p:nvPr/>
          </p:nvSpPr>
          <p:spPr>
            <a:xfrm>
              <a:off x="4076625" y="2410100"/>
              <a:ext cx="757025" cy="241725"/>
            </a:xfrm>
            <a:custGeom>
              <a:avLst/>
              <a:gdLst/>
              <a:ahLst/>
              <a:cxnLst/>
              <a:rect l="l" t="t" r="r" b="b"/>
              <a:pathLst>
                <a:path w="30281" h="9669" extrusionOk="0">
                  <a:moveTo>
                    <a:pt x="3230" y="0"/>
                  </a:moveTo>
                  <a:cubicBezTo>
                    <a:pt x="2801" y="0"/>
                    <a:pt x="2408" y="295"/>
                    <a:pt x="2262" y="725"/>
                  </a:cubicBezTo>
                  <a:lnTo>
                    <a:pt x="236" y="6637"/>
                  </a:lnTo>
                  <a:cubicBezTo>
                    <a:pt x="1" y="7326"/>
                    <a:pt x="446" y="8042"/>
                    <a:pt x="1127" y="8077"/>
                  </a:cubicBezTo>
                  <a:lnTo>
                    <a:pt x="29147" y="9666"/>
                  </a:lnTo>
                  <a:cubicBezTo>
                    <a:pt x="29165" y="9667"/>
                    <a:pt x="29183" y="9668"/>
                    <a:pt x="29202" y="9668"/>
                  </a:cubicBezTo>
                  <a:cubicBezTo>
                    <a:pt x="29797" y="9668"/>
                    <a:pt x="30280" y="9123"/>
                    <a:pt x="30238" y="8479"/>
                  </a:cubicBezTo>
                  <a:lnTo>
                    <a:pt x="29714" y="1371"/>
                  </a:lnTo>
                  <a:cubicBezTo>
                    <a:pt x="29670" y="821"/>
                    <a:pt x="29243" y="393"/>
                    <a:pt x="28719" y="393"/>
                  </a:cubicBezTo>
                  <a:lnTo>
                    <a:pt x="3249" y="1"/>
                  </a:lnTo>
                  <a:cubicBezTo>
                    <a:pt x="3242" y="0"/>
                    <a:pt x="3236" y="0"/>
                    <a:pt x="3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5"/>
            <p:cNvSpPr/>
            <p:nvPr/>
          </p:nvSpPr>
          <p:spPr>
            <a:xfrm>
              <a:off x="4125300" y="1947225"/>
              <a:ext cx="679125" cy="660725"/>
            </a:xfrm>
            <a:custGeom>
              <a:avLst/>
              <a:gdLst/>
              <a:ahLst/>
              <a:cxnLst/>
              <a:rect l="l" t="t" r="r" b="b"/>
              <a:pathLst>
                <a:path w="27165" h="26429" extrusionOk="0">
                  <a:moveTo>
                    <a:pt x="13666" y="1"/>
                  </a:moveTo>
                  <a:cubicBezTo>
                    <a:pt x="7307" y="1"/>
                    <a:pt x="1765" y="4917"/>
                    <a:pt x="918" y="11618"/>
                  </a:cubicBezTo>
                  <a:cubicBezTo>
                    <a:pt x="1" y="18856"/>
                    <a:pt x="4934" y="25448"/>
                    <a:pt x="11928" y="26330"/>
                  </a:cubicBezTo>
                  <a:cubicBezTo>
                    <a:pt x="12453" y="26396"/>
                    <a:pt x="12974" y="26429"/>
                    <a:pt x="13490" y="26429"/>
                  </a:cubicBezTo>
                  <a:cubicBezTo>
                    <a:pt x="19860" y="26429"/>
                    <a:pt x="25408" y="21518"/>
                    <a:pt x="26257" y="14813"/>
                  </a:cubicBezTo>
                  <a:cubicBezTo>
                    <a:pt x="27165" y="7566"/>
                    <a:pt x="22240" y="982"/>
                    <a:pt x="15237" y="101"/>
                  </a:cubicBezTo>
                  <a:cubicBezTo>
                    <a:pt x="14710" y="33"/>
                    <a:pt x="14185" y="1"/>
                    <a:pt x="13666" y="1"/>
                  </a:cubicBezTo>
                  <a:close/>
                </a:path>
              </a:pathLst>
            </a:custGeom>
            <a:solidFill>
              <a:srgbClr val="2422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5"/>
            <p:cNvSpPr/>
            <p:nvPr/>
          </p:nvSpPr>
          <p:spPr>
            <a:xfrm>
              <a:off x="4301675" y="1995125"/>
              <a:ext cx="358250" cy="542275"/>
            </a:xfrm>
            <a:custGeom>
              <a:avLst/>
              <a:gdLst/>
              <a:ahLst/>
              <a:cxnLst/>
              <a:rect l="l" t="t" r="r" b="b"/>
              <a:pathLst>
                <a:path w="14330" h="21691" fill="none" extrusionOk="0">
                  <a:moveTo>
                    <a:pt x="14329" y="21690"/>
                  </a:moveTo>
                  <a:cubicBezTo>
                    <a:pt x="14032" y="19167"/>
                    <a:pt x="13247" y="15325"/>
                    <a:pt x="11003" y="11221"/>
                  </a:cubicBezTo>
                  <a:cubicBezTo>
                    <a:pt x="7501" y="4821"/>
                    <a:pt x="2463" y="1433"/>
                    <a:pt x="1" y="1"/>
                  </a:cubicBezTo>
                </a:path>
              </a:pathLst>
            </a:custGeom>
            <a:noFill/>
            <a:ln w="8300" cap="rnd" cmpd="sng">
              <a:solidFill>
                <a:srgbClr val="EDE3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5"/>
            <p:cNvSpPr/>
            <p:nvPr/>
          </p:nvSpPr>
          <p:spPr>
            <a:xfrm>
              <a:off x="4371100" y="1962600"/>
              <a:ext cx="346000" cy="515850"/>
            </a:xfrm>
            <a:custGeom>
              <a:avLst/>
              <a:gdLst/>
              <a:ahLst/>
              <a:cxnLst/>
              <a:rect l="l" t="t" r="r" b="b"/>
              <a:pathLst>
                <a:path w="13840" h="20634" fill="none" extrusionOk="0">
                  <a:moveTo>
                    <a:pt x="13840" y="20634"/>
                  </a:moveTo>
                  <a:cubicBezTo>
                    <a:pt x="13709" y="18355"/>
                    <a:pt x="13168" y="14373"/>
                    <a:pt x="10810" y="10147"/>
                  </a:cubicBezTo>
                  <a:cubicBezTo>
                    <a:pt x="7352" y="3921"/>
                    <a:pt x="2096" y="1022"/>
                    <a:pt x="0" y="1"/>
                  </a:cubicBezTo>
                </a:path>
              </a:pathLst>
            </a:custGeom>
            <a:noFill/>
            <a:ln w="8300" cap="rnd" cmpd="sng">
              <a:solidFill>
                <a:srgbClr val="EDE3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5"/>
            <p:cNvSpPr/>
            <p:nvPr/>
          </p:nvSpPr>
          <p:spPr>
            <a:xfrm>
              <a:off x="4479600" y="1947325"/>
              <a:ext cx="294275" cy="411725"/>
            </a:xfrm>
            <a:custGeom>
              <a:avLst/>
              <a:gdLst/>
              <a:ahLst/>
              <a:cxnLst/>
              <a:rect l="l" t="t" r="r" b="b"/>
              <a:pathLst>
                <a:path w="11771" h="16469" fill="none" extrusionOk="0">
                  <a:moveTo>
                    <a:pt x="11770" y="16468"/>
                  </a:moveTo>
                  <a:cubicBezTo>
                    <a:pt x="11596" y="14635"/>
                    <a:pt x="10984" y="10950"/>
                    <a:pt x="8461" y="7178"/>
                  </a:cubicBezTo>
                  <a:cubicBezTo>
                    <a:pt x="5536" y="2795"/>
                    <a:pt x="1694" y="769"/>
                    <a:pt x="0" y="1"/>
                  </a:cubicBezTo>
                </a:path>
              </a:pathLst>
            </a:custGeom>
            <a:noFill/>
            <a:ln w="8300" cap="rnd" cmpd="sng">
              <a:solidFill>
                <a:srgbClr val="EDE3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5"/>
            <p:cNvSpPr/>
            <p:nvPr/>
          </p:nvSpPr>
          <p:spPr>
            <a:xfrm>
              <a:off x="4215900" y="2073050"/>
              <a:ext cx="370900" cy="508875"/>
            </a:xfrm>
            <a:custGeom>
              <a:avLst/>
              <a:gdLst/>
              <a:ahLst/>
              <a:cxnLst/>
              <a:rect l="l" t="t" r="r" b="b"/>
              <a:pathLst>
                <a:path w="14836" h="20355" fill="none" extrusionOk="0">
                  <a:moveTo>
                    <a:pt x="14835" y="20354"/>
                  </a:moveTo>
                  <a:cubicBezTo>
                    <a:pt x="14032" y="17351"/>
                    <a:pt x="12303" y="12461"/>
                    <a:pt x="8391" y="7563"/>
                  </a:cubicBezTo>
                  <a:cubicBezTo>
                    <a:pt x="5449" y="3887"/>
                    <a:pt x="2305" y="1485"/>
                    <a:pt x="0" y="1"/>
                  </a:cubicBezTo>
                </a:path>
              </a:pathLst>
            </a:custGeom>
            <a:noFill/>
            <a:ln w="8300" cap="rnd" cmpd="sng">
              <a:solidFill>
                <a:srgbClr val="EDE3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5"/>
            <p:cNvSpPr/>
            <p:nvPr/>
          </p:nvSpPr>
          <p:spPr>
            <a:xfrm>
              <a:off x="4157825" y="2189850"/>
              <a:ext cx="329650" cy="417175"/>
            </a:xfrm>
            <a:custGeom>
              <a:avLst/>
              <a:gdLst/>
              <a:ahLst/>
              <a:cxnLst/>
              <a:rect l="l" t="t" r="r" b="b"/>
              <a:pathLst>
                <a:path w="13186" h="16687" fill="none" extrusionOk="0">
                  <a:moveTo>
                    <a:pt x="13185" y="16686"/>
                  </a:moveTo>
                  <a:cubicBezTo>
                    <a:pt x="11657" y="13543"/>
                    <a:pt x="9361" y="9658"/>
                    <a:pt x="5921" y="5720"/>
                  </a:cubicBezTo>
                  <a:cubicBezTo>
                    <a:pt x="3886" y="3406"/>
                    <a:pt x="1852" y="1520"/>
                    <a:pt x="1" y="0"/>
                  </a:cubicBezTo>
                </a:path>
              </a:pathLst>
            </a:custGeom>
            <a:noFill/>
            <a:ln w="8300" cap="rnd" cmpd="sng">
              <a:solidFill>
                <a:srgbClr val="EDE3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5"/>
            <p:cNvSpPr/>
            <p:nvPr/>
          </p:nvSpPr>
          <p:spPr>
            <a:xfrm>
              <a:off x="4196675" y="2099475"/>
              <a:ext cx="542475" cy="358250"/>
            </a:xfrm>
            <a:custGeom>
              <a:avLst/>
              <a:gdLst/>
              <a:ahLst/>
              <a:cxnLst/>
              <a:rect l="l" t="t" r="r" b="b"/>
              <a:pathLst>
                <a:path w="21699" h="14330" fill="none" extrusionOk="0">
                  <a:moveTo>
                    <a:pt x="1" y="14329"/>
                  </a:moveTo>
                  <a:cubicBezTo>
                    <a:pt x="2524" y="14032"/>
                    <a:pt x="6366" y="13246"/>
                    <a:pt x="10479" y="11002"/>
                  </a:cubicBezTo>
                  <a:cubicBezTo>
                    <a:pt x="16870" y="7501"/>
                    <a:pt x="20267" y="2463"/>
                    <a:pt x="21699" y="0"/>
                  </a:cubicBezTo>
                </a:path>
              </a:pathLst>
            </a:custGeom>
            <a:noFill/>
            <a:ln w="8300" cap="rnd" cmpd="sng">
              <a:solidFill>
                <a:srgbClr val="EDE3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5"/>
            <p:cNvSpPr/>
            <p:nvPr/>
          </p:nvSpPr>
          <p:spPr>
            <a:xfrm>
              <a:off x="4241000" y="2160150"/>
              <a:ext cx="524125" cy="356275"/>
            </a:xfrm>
            <a:custGeom>
              <a:avLst/>
              <a:gdLst/>
              <a:ahLst/>
              <a:cxnLst/>
              <a:rect l="l" t="t" r="r" b="b"/>
              <a:pathLst>
                <a:path w="20965" h="14251" fill="none" extrusionOk="0">
                  <a:moveTo>
                    <a:pt x="0" y="14198"/>
                  </a:moveTo>
                  <a:cubicBezTo>
                    <a:pt x="1869" y="14251"/>
                    <a:pt x="7396" y="14164"/>
                    <a:pt x="12871" y="10409"/>
                  </a:cubicBezTo>
                  <a:cubicBezTo>
                    <a:pt x="18223" y="6742"/>
                    <a:pt x="20310" y="1765"/>
                    <a:pt x="20965" y="1"/>
                  </a:cubicBezTo>
                </a:path>
              </a:pathLst>
            </a:custGeom>
            <a:noFill/>
            <a:ln w="8300" cap="rnd" cmpd="sng">
              <a:solidFill>
                <a:srgbClr val="EDE3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5"/>
            <p:cNvSpPr/>
            <p:nvPr/>
          </p:nvSpPr>
          <p:spPr>
            <a:xfrm>
              <a:off x="4332025" y="2249450"/>
              <a:ext cx="451675" cy="329850"/>
            </a:xfrm>
            <a:custGeom>
              <a:avLst/>
              <a:gdLst/>
              <a:ahLst/>
              <a:cxnLst/>
              <a:rect l="l" t="t" r="r" b="b"/>
              <a:pathLst>
                <a:path w="18067" h="13194" fill="none" extrusionOk="0">
                  <a:moveTo>
                    <a:pt x="1" y="13194"/>
                  </a:moveTo>
                  <a:cubicBezTo>
                    <a:pt x="1686" y="13167"/>
                    <a:pt x="6401" y="12897"/>
                    <a:pt x="11020" y="9579"/>
                  </a:cubicBezTo>
                  <a:cubicBezTo>
                    <a:pt x="15796" y="6156"/>
                    <a:pt x="17542" y="1581"/>
                    <a:pt x="18066" y="0"/>
                  </a:cubicBezTo>
                </a:path>
              </a:pathLst>
            </a:custGeom>
            <a:noFill/>
            <a:ln w="8300" cap="rnd" cmpd="sng">
              <a:solidFill>
                <a:srgbClr val="EDE3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5"/>
            <p:cNvSpPr/>
            <p:nvPr/>
          </p:nvSpPr>
          <p:spPr>
            <a:xfrm>
              <a:off x="4156075" y="2013675"/>
              <a:ext cx="505150" cy="350825"/>
            </a:xfrm>
            <a:custGeom>
              <a:avLst/>
              <a:gdLst/>
              <a:ahLst/>
              <a:cxnLst/>
              <a:rect l="l" t="t" r="r" b="b"/>
              <a:pathLst>
                <a:path w="20206" h="14033" fill="none" extrusionOk="0">
                  <a:moveTo>
                    <a:pt x="1" y="14033"/>
                  </a:moveTo>
                  <a:cubicBezTo>
                    <a:pt x="2987" y="13229"/>
                    <a:pt x="7597" y="11579"/>
                    <a:pt x="12330" y="8051"/>
                  </a:cubicBezTo>
                  <a:cubicBezTo>
                    <a:pt x="16067" y="5266"/>
                    <a:pt x="18599" y="2254"/>
                    <a:pt x="20206" y="1"/>
                  </a:cubicBezTo>
                </a:path>
              </a:pathLst>
            </a:custGeom>
            <a:noFill/>
            <a:ln w="8300" cap="rnd" cmpd="sng">
              <a:solidFill>
                <a:srgbClr val="EDE3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5"/>
            <p:cNvSpPr/>
            <p:nvPr/>
          </p:nvSpPr>
          <p:spPr>
            <a:xfrm>
              <a:off x="4146250" y="1955625"/>
              <a:ext cx="398200" cy="303225"/>
            </a:xfrm>
            <a:custGeom>
              <a:avLst/>
              <a:gdLst/>
              <a:ahLst/>
              <a:cxnLst/>
              <a:rect l="l" t="t" r="r" b="b"/>
              <a:pathLst>
                <a:path w="15928" h="12129" fill="none" extrusionOk="0">
                  <a:moveTo>
                    <a:pt x="1" y="12129"/>
                  </a:moveTo>
                  <a:cubicBezTo>
                    <a:pt x="2795" y="10959"/>
                    <a:pt x="6471" y="9046"/>
                    <a:pt x="10208" y="5920"/>
                  </a:cubicBezTo>
                  <a:cubicBezTo>
                    <a:pt x="12636" y="3877"/>
                    <a:pt x="14513" y="1808"/>
                    <a:pt x="15927" y="0"/>
                  </a:cubicBezTo>
                </a:path>
              </a:pathLst>
            </a:custGeom>
            <a:noFill/>
            <a:ln w="8300" cap="rnd" cmpd="sng">
              <a:solidFill>
                <a:srgbClr val="EDE3C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5"/>
            <p:cNvSpPr/>
            <p:nvPr/>
          </p:nvSpPr>
          <p:spPr>
            <a:xfrm>
              <a:off x="4095175" y="3197050"/>
              <a:ext cx="368075" cy="713425"/>
            </a:xfrm>
            <a:custGeom>
              <a:avLst/>
              <a:gdLst/>
              <a:ahLst/>
              <a:cxnLst/>
              <a:rect l="l" t="t" r="r" b="b"/>
              <a:pathLst>
                <a:path w="14723" h="28537" extrusionOk="0">
                  <a:moveTo>
                    <a:pt x="6197" y="0"/>
                  </a:moveTo>
                  <a:cubicBezTo>
                    <a:pt x="2855" y="0"/>
                    <a:pt x="2386" y="3548"/>
                    <a:pt x="4000" y="5894"/>
                  </a:cubicBezTo>
                  <a:cubicBezTo>
                    <a:pt x="1" y="6287"/>
                    <a:pt x="1136" y="11377"/>
                    <a:pt x="3127" y="13499"/>
                  </a:cubicBezTo>
                  <a:cubicBezTo>
                    <a:pt x="3009" y="13445"/>
                    <a:pt x="2889" y="13420"/>
                    <a:pt x="2769" y="13420"/>
                  </a:cubicBezTo>
                  <a:cubicBezTo>
                    <a:pt x="1906" y="13420"/>
                    <a:pt x="1043" y="14707"/>
                    <a:pt x="813" y="15481"/>
                  </a:cubicBezTo>
                  <a:cubicBezTo>
                    <a:pt x="53" y="17306"/>
                    <a:pt x="1476" y="18371"/>
                    <a:pt x="2812" y="19585"/>
                  </a:cubicBezTo>
                  <a:cubicBezTo>
                    <a:pt x="2802" y="19585"/>
                    <a:pt x="2793" y="19585"/>
                    <a:pt x="2783" y="19585"/>
                  </a:cubicBezTo>
                  <a:cubicBezTo>
                    <a:pt x="479" y="19585"/>
                    <a:pt x="242" y="22639"/>
                    <a:pt x="1494" y="24108"/>
                  </a:cubicBezTo>
                  <a:cubicBezTo>
                    <a:pt x="2936" y="26183"/>
                    <a:pt x="7058" y="28536"/>
                    <a:pt x="10077" y="28536"/>
                  </a:cubicBezTo>
                  <a:cubicBezTo>
                    <a:pt x="10603" y="28536"/>
                    <a:pt x="11096" y="28465"/>
                    <a:pt x="11535" y="28308"/>
                  </a:cubicBezTo>
                  <a:cubicBezTo>
                    <a:pt x="13447" y="26841"/>
                    <a:pt x="12609" y="23829"/>
                    <a:pt x="10906" y="22484"/>
                  </a:cubicBezTo>
                  <a:lnTo>
                    <a:pt x="10906" y="22484"/>
                  </a:lnTo>
                  <a:cubicBezTo>
                    <a:pt x="11008" y="22496"/>
                    <a:pt x="11106" y="22502"/>
                    <a:pt x="11200" y="22502"/>
                  </a:cubicBezTo>
                  <a:cubicBezTo>
                    <a:pt x="13872" y="22502"/>
                    <a:pt x="13311" y="17603"/>
                    <a:pt x="11675" y="16372"/>
                  </a:cubicBezTo>
                  <a:lnTo>
                    <a:pt x="11675" y="16372"/>
                  </a:lnTo>
                  <a:cubicBezTo>
                    <a:pt x="11802" y="16446"/>
                    <a:pt x="11931" y="16480"/>
                    <a:pt x="12059" y="16480"/>
                  </a:cubicBezTo>
                  <a:cubicBezTo>
                    <a:pt x="12955" y="16480"/>
                    <a:pt x="13808" y="14832"/>
                    <a:pt x="13884" y="13953"/>
                  </a:cubicBezTo>
                  <a:cubicBezTo>
                    <a:pt x="14216" y="11945"/>
                    <a:pt x="12923" y="10504"/>
                    <a:pt x="11727" y="8854"/>
                  </a:cubicBezTo>
                  <a:cubicBezTo>
                    <a:pt x="14722" y="8496"/>
                    <a:pt x="14661" y="5379"/>
                    <a:pt x="13089" y="3484"/>
                  </a:cubicBezTo>
                  <a:cubicBezTo>
                    <a:pt x="11692" y="1546"/>
                    <a:pt x="8558" y="61"/>
                    <a:pt x="6209" y="0"/>
                  </a:cubicBezTo>
                  <a:cubicBezTo>
                    <a:pt x="6205" y="0"/>
                    <a:pt x="6201" y="0"/>
                    <a:pt x="6197"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5"/>
            <p:cNvSpPr/>
            <p:nvPr/>
          </p:nvSpPr>
          <p:spPr>
            <a:xfrm>
              <a:off x="4195150" y="3344375"/>
              <a:ext cx="208275" cy="80800"/>
            </a:xfrm>
            <a:custGeom>
              <a:avLst/>
              <a:gdLst/>
              <a:ahLst/>
              <a:cxnLst/>
              <a:rect l="l" t="t" r="r" b="b"/>
              <a:pathLst>
                <a:path w="8331" h="3232" fill="none" extrusionOk="0">
                  <a:moveTo>
                    <a:pt x="8331" y="3232"/>
                  </a:moveTo>
                  <a:cubicBezTo>
                    <a:pt x="6357" y="1948"/>
                    <a:pt x="2716" y="455"/>
                    <a:pt x="1"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5"/>
            <p:cNvSpPr/>
            <p:nvPr/>
          </p:nvSpPr>
          <p:spPr>
            <a:xfrm>
              <a:off x="4168750" y="3533200"/>
              <a:ext cx="218525" cy="79700"/>
            </a:xfrm>
            <a:custGeom>
              <a:avLst/>
              <a:gdLst/>
              <a:ahLst/>
              <a:cxnLst/>
              <a:rect l="l" t="t" r="r" b="b"/>
              <a:pathLst>
                <a:path w="8741" h="3188" fill="none" extrusionOk="0">
                  <a:moveTo>
                    <a:pt x="8741" y="3188"/>
                  </a:moveTo>
                  <a:cubicBezTo>
                    <a:pt x="6060" y="1546"/>
                    <a:pt x="2969" y="926"/>
                    <a:pt x="0"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5"/>
            <p:cNvSpPr/>
            <p:nvPr/>
          </p:nvSpPr>
          <p:spPr>
            <a:xfrm>
              <a:off x="4163500" y="3684475"/>
              <a:ext cx="206975" cy="79050"/>
            </a:xfrm>
            <a:custGeom>
              <a:avLst/>
              <a:gdLst/>
              <a:ahLst/>
              <a:cxnLst/>
              <a:rect l="l" t="t" r="r" b="b"/>
              <a:pathLst>
                <a:path w="8279" h="3162" fill="none" extrusionOk="0">
                  <a:moveTo>
                    <a:pt x="8278" y="3162"/>
                  </a:moveTo>
                  <a:cubicBezTo>
                    <a:pt x="5388" y="2454"/>
                    <a:pt x="2917" y="498"/>
                    <a:pt x="1"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5"/>
            <p:cNvSpPr/>
            <p:nvPr/>
          </p:nvSpPr>
          <p:spPr>
            <a:xfrm>
              <a:off x="4346000" y="3262525"/>
              <a:ext cx="101525" cy="145200"/>
            </a:xfrm>
            <a:custGeom>
              <a:avLst/>
              <a:gdLst/>
              <a:ahLst/>
              <a:cxnLst/>
              <a:rect l="l" t="t" r="r" b="b"/>
              <a:pathLst>
                <a:path w="4061" h="5808" fill="none" extrusionOk="0">
                  <a:moveTo>
                    <a:pt x="2209" y="1214"/>
                  </a:moveTo>
                  <a:cubicBezTo>
                    <a:pt x="4061" y="2611"/>
                    <a:pt x="2856" y="5807"/>
                    <a:pt x="472" y="4733"/>
                  </a:cubicBezTo>
                  <a:cubicBezTo>
                    <a:pt x="0" y="3685"/>
                    <a:pt x="603" y="1"/>
                    <a:pt x="2209" y="1214"/>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5"/>
            <p:cNvSpPr/>
            <p:nvPr/>
          </p:nvSpPr>
          <p:spPr>
            <a:xfrm>
              <a:off x="4307350" y="3416200"/>
              <a:ext cx="112450" cy="178800"/>
            </a:xfrm>
            <a:custGeom>
              <a:avLst/>
              <a:gdLst/>
              <a:ahLst/>
              <a:cxnLst/>
              <a:rect l="l" t="t" r="r" b="b"/>
              <a:pathLst>
                <a:path w="4498" h="7152" fill="none" extrusionOk="0">
                  <a:moveTo>
                    <a:pt x="2743" y="2053"/>
                  </a:moveTo>
                  <a:cubicBezTo>
                    <a:pt x="4498" y="3939"/>
                    <a:pt x="2751" y="7152"/>
                    <a:pt x="394" y="5467"/>
                  </a:cubicBezTo>
                  <a:cubicBezTo>
                    <a:pt x="1" y="4166"/>
                    <a:pt x="988" y="1"/>
                    <a:pt x="2743" y="2053"/>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5"/>
            <p:cNvSpPr/>
            <p:nvPr/>
          </p:nvSpPr>
          <p:spPr>
            <a:xfrm>
              <a:off x="4307350" y="3613525"/>
              <a:ext cx="101750" cy="158300"/>
            </a:xfrm>
            <a:custGeom>
              <a:avLst/>
              <a:gdLst/>
              <a:ahLst/>
              <a:cxnLst/>
              <a:rect l="l" t="t" r="r" b="b"/>
              <a:pathLst>
                <a:path w="4070" h="6332" fill="none" extrusionOk="0">
                  <a:moveTo>
                    <a:pt x="1" y="3921"/>
                  </a:moveTo>
                  <a:cubicBezTo>
                    <a:pt x="3232" y="6331"/>
                    <a:pt x="4070" y="560"/>
                    <a:pt x="857" y="1"/>
                  </a:cubicBezTo>
                  <a:cubicBezTo>
                    <a:pt x="71" y="1180"/>
                    <a:pt x="53" y="2568"/>
                    <a:pt x="1" y="3921"/>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5"/>
            <p:cNvSpPr/>
            <p:nvPr/>
          </p:nvSpPr>
          <p:spPr>
            <a:xfrm>
              <a:off x="4274825" y="3778775"/>
              <a:ext cx="122700" cy="158300"/>
            </a:xfrm>
            <a:custGeom>
              <a:avLst/>
              <a:gdLst/>
              <a:ahLst/>
              <a:cxnLst/>
              <a:rect l="l" t="t" r="r" b="b"/>
              <a:pathLst>
                <a:path w="4908" h="6332" fill="none" extrusionOk="0">
                  <a:moveTo>
                    <a:pt x="1" y="3799"/>
                  </a:moveTo>
                  <a:cubicBezTo>
                    <a:pt x="3493" y="6331"/>
                    <a:pt x="4908" y="612"/>
                    <a:pt x="1249" y="1"/>
                  </a:cubicBezTo>
                  <a:cubicBezTo>
                    <a:pt x="455" y="1118"/>
                    <a:pt x="27" y="2428"/>
                    <a:pt x="1" y="3799"/>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5"/>
            <p:cNvSpPr/>
            <p:nvPr/>
          </p:nvSpPr>
          <p:spPr>
            <a:xfrm>
              <a:off x="4468675" y="3188775"/>
              <a:ext cx="398625" cy="738675"/>
            </a:xfrm>
            <a:custGeom>
              <a:avLst/>
              <a:gdLst/>
              <a:ahLst/>
              <a:cxnLst/>
              <a:rect l="l" t="t" r="r" b="b"/>
              <a:pathLst>
                <a:path w="15945" h="29547" extrusionOk="0">
                  <a:moveTo>
                    <a:pt x="2421" y="0"/>
                  </a:moveTo>
                  <a:cubicBezTo>
                    <a:pt x="2368" y="0"/>
                    <a:pt x="2315" y="3"/>
                    <a:pt x="2262" y="8"/>
                  </a:cubicBezTo>
                  <a:cubicBezTo>
                    <a:pt x="1607" y="78"/>
                    <a:pt x="1048" y="549"/>
                    <a:pt x="725" y="1126"/>
                  </a:cubicBezTo>
                  <a:cubicBezTo>
                    <a:pt x="402" y="1693"/>
                    <a:pt x="280" y="2365"/>
                    <a:pt x="219" y="3020"/>
                  </a:cubicBezTo>
                  <a:cubicBezTo>
                    <a:pt x="0" y="5133"/>
                    <a:pt x="245" y="7299"/>
                    <a:pt x="943" y="9307"/>
                  </a:cubicBezTo>
                  <a:cubicBezTo>
                    <a:pt x="1677" y="11446"/>
                    <a:pt x="2926" y="13446"/>
                    <a:pt x="3144" y="15699"/>
                  </a:cubicBezTo>
                  <a:cubicBezTo>
                    <a:pt x="3266" y="16939"/>
                    <a:pt x="3083" y="18178"/>
                    <a:pt x="3057" y="19410"/>
                  </a:cubicBezTo>
                  <a:cubicBezTo>
                    <a:pt x="2987" y="23182"/>
                    <a:pt x="4576" y="26954"/>
                    <a:pt x="7309" y="29547"/>
                  </a:cubicBezTo>
                  <a:lnTo>
                    <a:pt x="14827" y="29023"/>
                  </a:lnTo>
                  <a:cubicBezTo>
                    <a:pt x="15944" y="23583"/>
                    <a:pt x="14896" y="17724"/>
                    <a:pt x="11963" y="13009"/>
                  </a:cubicBezTo>
                  <a:cubicBezTo>
                    <a:pt x="10548" y="10739"/>
                    <a:pt x="8723" y="8740"/>
                    <a:pt x="7239" y="6513"/>
                  </a:cubicBezTo>
                  <a:cubicBezTo>
                    <a:pt x="6427" y="5308"/>
                    <a:pt x="5720" y="4042"/>
                    <a:pt x="5117" y="2723"/>
                  </a:cubicBezTo>
                  <a:cubicBezTo>
                    <a:pt x="4829" y="2086"/>
                    <a:pt x="4550" y="1422"/>
                    <a:pt x="4096" y="881"/>
                  </a:cubicBezTo>
                  <a:cubicBezTo>
                    <a:pt x="3676" y="381"/>
                    <a:pt x="3063" y="0"/>
                    <a:pt x="2421"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5"/>
            <p:cNvSpPr/>
            <p:nvPr/>
          </p:nvSpPr>
          <p:spPr>
            <a:xfrm>
              <a:off x="4523025" y="3202725"/>
              <a:ext cx="84275" cy="117225"/>
            </a:xfrm>
            <a:custGeom>
              <a:avLst/>
              <a:gdLst/>
              <a:ahLst/>
              <a:cxnLst/>
              <a:rect l="l" t="t" r="r" b="b"/>
              <a:pathLst>
                <a:path w="3371" h="4689" fill="none" extrusionOk="0">
                  <a:moveTo>
                    <a:pt x="3371" y="3737"/>
                  </a:moveTo>
                  <a:cubicBezTo>
                    <a:pt x="3223" y="4121"/>
                    <a:pt x="2891" y="4427"/>
                    <a:pt x="2507" y="4558"/>
                  </a:cubicBezTo>
                  <a:cubicBezTo>
                    <a:pt x="2114" y="4689"/>
                    <a:pt x="1668" y="4637"/>
                    <a:pt x="1310" y="4418"/>
                  </a:cubicBezTo>
                  <a:cubicBezTo>
                    <a:pt x="987" y="4217"/>
                    <a:pt x="752" y="3886"/>
                    <a:pt x="568" y="3554"/>
                  </a:cubicBezTo>
                  <a:cubicBezTo>
                    <a:pt x="219" y="2916"/>
                    <a:pt x="1" y="2209"/>
                    <a:pt x="18" y="1493"/>
                  </a:cubicBezTo>
                  <a:cubicBezTo>
                    <a:pt x="36" y="908"/>
                    <a:pt x="245" y="279"/>
                    <a:pt x="752" y="0"/>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335;p45"/>
          <p:cNvSpPr txBox="1">
            <a:spLocks/>
          </p:cNvSpPr>
          <p:nvPr/>
        </p:nvSpPr>
        <p:spPr>
          <a:xfrm>
            <a:off x="1285852" y="0"/>
            <a:ext cx="6357982" cy="642924"/>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15000"/>
              </a:lnSpc>
              <a:spcBef>
                <a:spcPts val="0"/>
              </a:spcBef>
              <a:spcAft>
                <a:spcPts val="0"/>
              </a:spcAft>
              <a:buClr>
                <a:schemeClr val="accent6"/>
              </a:buClr>
              <a:buSzPts val="1400"/>
              <a:buFont typeface="Nunito"/>
              <a:buNone/>
              <a:tabLst/>
              <a:defRPr/>
            </a:pPr>
            <a:r>
              <a:rPr kumimoji="0" lang="fr-FR" sz="1600" b="0" i="0" u="none" strike="noStrike" kern="0" cap="none" spc="0" normalizeH="0" baseline="0" noProof="0" dirty="0" smtClean="0">
                <a:ln>
                  <a:noFill/>
                </a:ln>
                <a:solidFill>
                  <a:schemeClr val="accent6"/>
                </a:solidFill>
                <a:effectLst/>
                <a:uLnTx/>
                <a:uFillTx/>
                <a:latin typeface="Nunito"/>
                <a:ea typeface="Nunito"/>
                <a:cs typeface="Nunito"/>
                <a:sym typeface="Nunito"/>
              </a:rPr>
              <a:t>High National School of Journalism &amp; Information Sciences </a:t>
            </a:r>
            <a:endParaRPr kumimoji="0" lang="fr-FR" sz="1600" b="0" i="0" u="none" strike="noStrike" kern="0" cap="none" spc="0" normalizeH="0" baseline="0" noProof="0" dirty="0">
              <a:ln>
                <a:noFill/>
              </a:ln>
              <a:solidFill>
                <a:schemeClr val="accent6"/>
              </a:solidFill>
              <a:effectLst/>
              <a:uLnTx/>
              <a:uFillTx/>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51"/>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p>
            <a:pPr lvl="0"/>
            <a:r>
              <a:rPr lang="fr-FR" b="1" dirty="0" err="1" smtClean="0"/>
              <a:t>Casual</a:t>
            </a:r>
            <a:r>
              <a:rPr lang="fr-FR" b="1" dirty="0" smtClean="0"/>
              <a:t> Interview</a:t>
            </a:r>
            <a:endParaRPr/>
          </a:p>
        </p:txBody>
      </p:sp>
      <p:sp>
        <p:nvSpPr>
          <p:cNvPr id="610" name="Google Shape;610;p51"/>
          <p:cNvSpPr txBox="1">
            <a:spLocks noGrp="1"/>
          </p:cNvSpPr>
          <p:nvPr>
            <p:ph type="subTitle" idx="1"/>
          </p:nvPr>
        </p:nvSpPr>
        <p:spPr>
          <a:xfrm>
            <a:off x="428596" y="1863950"/>
            <a:ext cx="4429156" cy="2192400"/>
          </a:xfrm>
          <a:prstGeom prst="rect">
            <a:avLst/>
          </a:prstGeom>
        </p:spPr>
        <p:txBody>
          <a:bodyPr spcFirstLastPara="1" wrap="square" lIns="91425" tIns="91425" rIns="91425" bIns="91425" anchor="t" anchorCtr="0">
            <a:noAutofit/>
          </a:bodyPr>
          <a:lstStyle/>
          <a:p>
            <a:pPr algn="just">
              <a:buNone/>
            </a:pPr>
            <a:r>
              <a:rPr lang="en-US" sz="1800" dirty="0" smtClean="0"/>
              <a:t>The casual interview can take place almost by accident. A news source and a reporter happen to meet on the street or at a luncheon or cocktail party. Something that is said, often without premeditation, arouses the curiosity of the reporter.</a:t>
            </a:r>
            <a:endParaRPr sz="1800"/>
          </a:p>
        </p:txBody>
      </p:sp>
      <p:pic>
        <p:nvPicPr>
          <p:cNvPr id="54" name="Google Shape;2516;p85"/>
          <p:cNvPicPr preferRelativeResize="0"/>
          <p:nvPr/>
        </p:nvPicPr>
        <p:blipFill rotWithShape="1">
          <a:blip r:embed="rId3">
            <a:alphaModFix/>
          </a:blip>
          <a:srcRect t="14837" b="14844"/>
          <a:stretch/>
        </p:blipFill>
        <p:spPr>
          <a:xfrm>
            <a:off x="5572132" y="1785932"/>
            <a:ext cx="3429024" cy="27146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51"/>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p>
            <a:pPr lvl="0"/>
            <a:r>
              <a:rPr lang="fr-FR" b="1" dirty="0" err="1" smtClean="0"/>
              <a:t>Personality</a:t>
            </a:r>
            <a:r>
              <a:rPr lang="fr-FR" b="1" dirty="0" smtClean="0"/>
              <a:t> Interview</a:t>
            </a:r>
            <a:endParaRPr/>
          </a:p>
        </p:txBody>
      </p:sp>
      <p:sp>
        <p:nvSpPr>
          <p:cNvPr id="610" name="Google Shape;610;p51"/>
          <p:cNvSpPr txBox="1">
            <a:spLocks noGrp="1"/>
          </p:cNvSpPr>
          <p:nvPr>
            <p:ph type="subTitle" idx="1"/>
          </p:nvPr>
        </p:nvSpPr>
        <p:spPr>
          <a:xfrm>
            <a:off x="428596" y="1863950"/>
            <a:ext cx="5000660" cy="3065254"/>
          </a:xfrm>
          <a:prstGeom prst="rect">
            <a:avLst/>
          </a:prstGeom>
        </p:spPr>
        <p:txBody>
          <a:bodyPr spcFirstLastPara="1" wrap="square" lIns="91425" tIns="91425" rIns="91425" bIns="91425" anchor="t" anchorCtr="0">
            <a:noAutofit/>
          </a:bodyPr>
          <a:lstStyle/>
          <a:p>
            <a:pPr algn="just">
              <a:buNone/>
            </a:pPr>
            <a:r>
              <a:rPr lang="en-US" sz="1800" dirty="0" smtClean="0"/>
              <a:t>The personality interview is usually obtained when preparing a feature story.</a:t>
            </a:r>
            <a:r>
              <a:rPr lang="fr-FR" sz="1800" dirty="0" smtClean="0"/>
              <a:t> The </a:t>
            </a:r>
            <a:r>
              <a:rPr lang="fr-FR" sz="1800" dirty="0" err="1" smtClean="0"/>
              <a:t>personality</a:t>
            </a:r>
            <a:r>
              <a:rPr lang="fr-FR" sz="1800" dirty="0" smtClean="0"/>
              <a:t> </a:t>
            </a:r>
            <a:r>
              <a:rPr lang="fr-FR" sz="1800" dirty="0" err="1" smtClean="0"/>
              <a:t>concerned</a:t>
            </a:r>
            <a:r>
              <a:rPr lang="fr-FR" sz="1800" dirty="0" smtClean="0"/>
              <a:t> </a:t>
            </a:r>
            <a:r>
              <a:rPr lang="en-US" sz="1800" dirty="0" smtClean="0"/>
              <a:t>may be a celebrity or a nonentity who is doing something out of the ordinary, like raising </a:t>
            </a:r>
            <a:r>
              <a:rPr lang="fr-FR" sz="1800" dirty="0" smtClean="0"/>
              <a:t>a </a:t>
            </a:r>
            <a:r>
              <a:rPr lang="fr-FR" sz="1800" dirty="0" err="1" smtClean="0"/>
              <a:t>snake</a:t>
            </a:r>
            <a:r>
              <a:rPr lang="fr-FR" sz="1800" dirty="0" smtClean="0"/>
              <a:t> </a:t>
            </a:r>
            <a:r>
              <a:rPr lang="fr-FR" sz="1800" dirty="0" err="1" smtClean="0"/>
              <a:t>farm</a:t>
            </a:r>
            <a:r>
              <a:rPr lang="fr-FR" sz="1800" dirty="0" smtClean="0"/>
              <a:t>. The </a:t>
            </a:r>
            <a:r>
              <a:rPr lang="fr-FR" sz="1800" dirty="0" err="1" smtClean="0"/>
              <a:t>celebrity</a:t>
            </a:r>
            <a:r>
              <a:rPr lang="fr-FR" sz="1800" dirty="0" smtClean="0"/>
              <a:t>, </a:t>
            </a:r>
            <a:r>
              <a:rPr lang="fr-FR" sz="1800" dirty="0" err="1" smtClean="0"/>
              <a:t>either</a:t>
            </a:r>
            <a:r>
              <a:rPr lang="fr-FR" sz="1800" dirty="0" smtClean="0"/>
              <a:t> a </a:t>
            </a:r>
            <a:r>
              <a:rPr lang="fr-FR" sz="1800" dirty="0" err="1" smtClean="0"/>
              <a:t>politician</a:t>
            </a:r>
            <a:r>
              <a:rPr lang="fr-FR" sz="1800" dirty="0" smtClean="0"/>
              <a:t>, a Prime </a:t>
            </a:r>
            <a:r>
              <a:rPr lang="fr-FR" sz="1800" dirty="0" err="1" smtClean="0"/>
              <a:t>Minister</a:t>
            </a:r>
            <a:r>
              <a:rPr lang="fr-FR" sz="1800" dirty="0" smtClean="0"/>
              <a:t>, a film </a:t>
            </a:r>
            <a:r>
              <a:rPr lang="en-US" sz="1800" dirty="0" smtClean="0"/>
              <a:t>star or a Nobel Prize winner is a known entity.</a:t>
            </a:r>
            <a:endParaRPr sz="1800"/>
          </a:p>
        </p:txBody>
      </p:sp>
      <p:grpSp>
        <p:nvGrpSpPr>
          <p:cNvPr id="5" name="Google Shape;2275;p80"/>
          <p:cNvGrpSpPr/>
          <p:nvPr/>
        </p:nvGrpSpPr>
        <p:grpSpPr>
          <a:xfrm>
            <a:off x="6180897" y="2471364"/>
            <a:ext cx="2101053" cy="2365883"/>
            <a:chOff x="-4291025" y="454950"/>
            <a:chExt cx="2612925" cy="2942275"/>
          </a:xfrm>
        </p:grpSpPr>
        <p:sp>
          <p:nvSpPr>
            <p:cNvPr id="6" name="Google Shape;2276;p80"/>
            <p:cNvSpPr/>
            <p:nvPr/>
          </p:nvSpPr>
          <p:spPr>
            <a:xfrm>
              <a:off x="-3881975" y="2442950"/>
              <a:ext cx="866650" cy="933775"/>
            </a:xfrm>
            <a:custGeom>
              <a:avLst/>
              <a:gdLst/>
              <a:ahLst/>
              <a:cxnLst/>
              <a:rect l="l" t="t" r="r" b="b"/>
              <a:pathLst>
                <a:path w="34666" h="37351" extrusionOk="0">
                  <a:moveTo>
                    <a:pt x="3840" y="1"/>
                  </a:moveTo>
                  <a:cubicBezTo>
                    <a:pt x="2902" y="1"/>
                    <a:pt x="3062" y="2967"/>
                    <a:pt x="1" y="5261"/>
                  </a:cubicBezTo>
                  <a:cubicBezTo>
                    <a:pt x="4445" y="11609"/>
                    <a:pt x="22843" y="32399"/>
                    <a:pt x="25366" y="37350"/>
                  </a:cubicBezTo>
                  <a:cubicBezTo>
                    <a:pt x="27986" y="35193"/>
                    <a:pt x="29409" y="32766"/>
                    <a:pt x="31880" y="30426"/>
                  </a:cubicBezTo>
                  <a:cubicBezTo>
                    <a:pt x="32910" y="29457"/>
                    <a:pt x="33993" y="28287"/>
                    <a:pt x="34665" y="27012"/>
                  </a:cubicBezTo>
                  <a:cubicBezTo>
                    <a:pt x="34573" y="26919"/>
                    <a:pt x="34483" y="26878"/>
                    <a:pt x="34396" y="26878"/>
                  </a:cubicBezTo>
                  <a:cubicBezTo>
                    <a:pt x="33822" y="26878"/>
                    <a:pt x="33330" y="28608"/>
                    <a:pt x="32695" y="28608"/>
                  </a:cubicBezTo>
                  <a:cubicBezTo>
                    <a:pt x="32609" y="28608"/>
                    <a:pt x="32521" y="28576"/>
                    <a:pt x="32430" y="28505"/>
                  </a:cubicBezTo>
                  <a:cubicBezTo>
                    <a:pt x="29776" y="26436"/>
                    <a:pt x="11265" y="7060"/>
                    <a:pt x="4891" y="686"/>
                  </a:cubicBezTo>
                  <a:cubicBezTo>
                    <a:pt x="4411" y="207"/>
                    <a:pt x="4088" y="1"/>
                    <a:pt x="3840"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77;p80"/>
            <p:cNvSpPr/>
            <p:nvPr/>
          </p:nvSpPr>
          <p:spPr>
            <a:xfrm>
              <a:off x="-3762775" y="2727275"/>
              <a:ext cx="574350" cy="582650"/>
            </a:xfrm>
            <a:custGeom>
              <a:avLst/>
              <a:gdLst/>
              <a:ahLst/>
              <a:cxnLst/>
              <a:rect l="l" t="t" r="r" b="b"/>
              <a:pathLst>
                <a:path w="22974" h="23306" extrusionOk="0">
                  <a:moveTo>
                    <a:pt x="0" y="1"/>
                  </a:moveTo>
                  <a:cubicBezTo>
                    <a:pt x="5938" y="7300"/>
                    <a:pt x="14905" y="17787"/>
                    <a:pt x="18878" y="23305"/>
                  </a:cubicBezTo>
                  <a:cubicBezTo>
                    <a:pt x="20589" y="21690"/>
                    <a:pt x="22048" y="19254"/>
                    <a:pt x="22973" y="17525"/>
                  </a:cubicBezTo>
                  <a:cubicBezTo>
                    <a:pt x="20057" y="14958"/>
                    <a:pt x="16643" y="13133"/>
                    <a:pt x="13657" y="10627"/>
                  </a:cubicBezTo>
                  <a:cubicBezTo>
                    <a:pt x="11124" y="8505"/>
                    <a:pt x="4052" y="3135"/>
                    <a:pt x="0"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78;p80"/>
            <p:cNvSpPr/>
            <p:nvPr/>
          </p:nvSpPr>
          <p:spPr>
            <a:xfrm>
              <a:off x="-4177750" y="2350650"/>
              <a:ext cx="470450" cy="353000"/>
            </a:xfrm>
            <a:custGeom>
              <a:avLst/>
              <a:gdLst/>
              <a:ahLst/>
              <a:cxnLst/>
              <a:rect l="l" t="t" r="r" b="b"/>
              <a:pathLst>
                <a:path w="18818" h="14120" extrusionOk="0">
                  <a:moveTo>
                    <a:pt x="8957" y="0"/>
                  </a:moveTo>
                  <a:cubicBezTo>
                    <a:pt x="8768" y="0"/>
                    <a:pt x="8574" y="44"/>
                    <a:pt x="8392" y="91"/>
                  </a:cubicBezTo>
                  <a:cubicBezTo>
                    <a:pt x="7065" y="423"/>
                    <a:pt x="5737" y="754"/>
                    <a:pt x="4419" y="1078"/>
                  </a:cubicBezTo>
                  <a:cubicBezTo>
                    <a:pt x="3572" y="1287"/>
                    <a:pt x="2725" y="1505"/>
                    <a:pt x="1948" y="1890"/>
                  </a:cubicBezTo>
                  <a:cubicBezTo>
                    <a:pt x="2297" y="2344"/>
                    <a:pt x="1939" y="3025"/>
                    <a:pt x="1459" y="3339"/>
                  </a:cubicBezTo>
                  <a:cubicBezTo>
                    <a:pt x="979" y="3662"/>
                    <a:pt x="385" y="3828"/>
                    <a:pt x="1" y="4256"/>
                  </a:cubicBezTo>
                  <a:lnTo>
                    <a:pt x="332" y="4919"/>
                  </a:lnTo>
                  <a:cubicBezTo>
                    <a:pt x="1171" y="5190"/>
                    <a:pt x="2018" y="5461"/>
                    <a:pt x="2856" y="5732"/>
                  </a:cubicBezTo>
                  <a:cubicBezTo>
                    <a:pt x="3083" y="5801"/>
                    <a:pt x="3310" y="5880"/>
                    <a:pt x="3511" y="6002"/>
                  </a:cubicBezTo>
                  <a:cubicBezTo>
                    <a:pt x="3921" y="6273"/>
                    <a:pt x="4157" y="6744"/>
                    <a:pt x="4358" y="7190"/>
                  </a:cubicBezTo>
                  <a:cubicBezTo>
                    <a:pt x="4524" y="7539"/>
                    <a:pt x="4698" y="7914"/>
                    <a:pt x="4646" y="8299"/>
                  </a:cubicBezTo>
                  <a:cubicBezTo>
                    <a:pt x="4524" y="9163"/>
                    <a:pt x="3354" y="9687"/>
                    <a:pt x="3432" y="10551"/>
                  </a:cubicBezTo>
                  <a:cubicBezTo>
                    <a:pt x="4401" y="10211"/>
                    <a:pt x="5414" y="9958"/>
                    <a:pt x="6436" y="9800"/>
                  </a:cubicBezTo>
                  <a:cubicBezTo>
                    <a:pt x="6455" y="9798"/>
                    <a:pt x="6475" y="9797"/>
                    <a:pt x="6496" y="9797"/>
                  </a:cubicBezTo>
                  <a:cubicBezTo>
                    <a:pt x="6648" y="9797"/>
                    <a:pt x="6833" y="9855"/>
                    <a:pt x="6803" y="10001"/>
                  </a:cubicBezTo>
                  <a:cubicBezTo>
                    <a:pt x="6794" y="10045"/>
                    <a:pt x="6759" y="10080"/>
                    <a:pt x="6724" y="10115"/>
                  </a:cubicBezTo>
                  <a:cubicBezTo>
                    <a:pt x="6183" y="10691"/>
                    <a:pt x="5790" y="11416"/>
                    <a:pt x="5589" y="12184"/>
                  </a:cubicBezTo>
                  <a:cubicBezTo>
                    <a:pt x="5571" y="12263"/>
                    <a:pt x="5554" y="12341"/>
                    <a:pt x="5589" y="12402"/>
                  </a:cubicBezTo>
                  <a:cubicBezTo>
                    <a:pt x="5634" y="12511"/>
                    <a:pt x="5753" y="12545"/>
                    <a:pt x="5879" y="12545"/>
                  </a:cubicBezTo>
                  <a:cubicBezTo>
                    <a:pt x="5925" y="12545"/>
                    <a:pt x="5972" y="12540"/>
                    <a:pt x="6017" y="12533"/>
                  </a:cubicBezTo>
                  <a:cubicBezTo>
                    <a:pt x="6794" y="12411"/>
                    <a:pt x="7571" y="12298"/>
                    <a:pt x="8348" y="12175"/>
                  </a:cubicBezTo>
                  <a:cubicBezTo>
                    <a:pt x="8732" y="13022"/>
                    <a:pt x="9649" y="13485"/>
                    <a:pt x="10548" y="13747"/>
                  </a:cubicBezTo>
                  <a:cubicBezTo>
                    <a:pt x="11389" y="13995"/>
                    <a:pt x="12265" y="14120"/>
                    <a:pt x="13141" y="14120"/>
                  </a:cubicBezTo>
                  <a:cubicBezTo>
                    <a:pt x="13903" y="14120"/>
                    <a:pt x="14664" y="14025"/>
                    <a:pt x="15403" y="13834"/>
                  </a:cubicBezTo>
                  <a:cubicBezTo>
                    <a:pt x="15499" y="13808"/>
                    <a:pt x="15604" y="13782"/>
                    <a:pt x="15683" y="13721"/>
                  </a:cubicBezTo>
                  <a:cubicBezTo>
                    <a:pt x="15770" y="13651"/>
                    <a:pt x="15831" y="13555"/>
                    <a:pt x="15883" y="13459"/>
                  </a:cubicBezTo>
                  <a:cubicBezTo>
                    <a:pt x="16634" y="12097"/>
                    <a:pt x="17638" y="10883"/>
                    <a:pt x="18817" y="9879"/>
                  </a:cubicBezTo>
                  <a:cubicBezTo>
                    <a:pt x="17909" y="9111"/>
                    <a:pt x="16992" y="8334"/>
                    <a:pt x="16154" y="7478"/>
                  </a:cubicBezTo>
                  <a:cubicBezTo>
                    <a:pt x="15028" y="6325"/>
                    <a:pt x="14050" y="5042"/>
                    <a:pt x="12993" y="3819"/>
                  </a:cubicBezTo>
                  <a:cubicBezTo>
                    <a:pt x="11954" y="2606"/>
                    <a:pt x="10837" y="1462"/>
                    <a:pt x="9693" y="353"/>
                  </a:cubicBezTo>
                  <a:cubicBezTo>
                    <a:pt x="9579" y="248"/>
                    <a:pt x="9466" y="143"/>
                    <a:pt x="9326" y="73"/>
                  </a:cubicBezTo>
                  <a:cubicBezTo>
                    <a:pt x="9210" y="20"/>
                    <a:pt x="9084" y="0"/>
                    <a:pt x="8957"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79;p80"/>
            <p:cNvSpPr/>
            <p:nvPr/>
          </p:nvSpPr>
          <p:spPr>
            <a:xfrm>
              <a:off x="-4177750" y="2350650"/>
              <a:ext cx="470450" cy="353000"/>
            </a:xfrm>
            <a:custGeom>
              <a:avLst/>
              <a:gdLst/>
              <a:ahLst/>
              <a:cxnLst/>
              <a:rect l="l" t="t" r="r" b="b"/>
              <a:pathLst>
                <a:path w="18818" h="14120" extrusionOk="0">
                  <a:moveTo>
                    <a:pt x="8957" y="0"/>
                  </a:moveTo>
                  <a:cubicBezTo>
                    <a:pt x="8768" y="0"/>
                    <a:pt x="8574" y="44"/>
                    <a:pt x="8392" y="91"/>
                  </a:cubicBezTo>
                  <a:cubicBezTo>
                    <a:pt x="7065" y="423"/>
                    <a:pt x="5737" y="754"/>
                    <a:pt x="4419" y="1078"/>
                  </a:cubicBezTo>
                  <a:cubicBezTo>
                    <a:pt x="3572" y="1287"/>
                    <a:pt x="2725" y="1505"/>
                    <a:pt x="1948" y="1890"/>
                  </a:cubicBezTo>
                  <a:cubicBezTo>
                    <a:pt x="2297" y="2344"/>
                    <a:pt x="1939" y="3025"/>
                    <a:pt x="1459" y="3339"/>
                  </a:cubicBezTo>
                  <a:cubicBezTo>
                    <a:pt x="979" y="3662"/>
                    <a:pt x="385" y="3828"/>
                    <a:pt x="1" y="4256"/>
                  </a:cubicBezTo>
                  <a:lnTo>
                    <a:pt x="332" y="4919"/>
                  </a:lnTo>
                  <a:cubicBezTo>
                    <a:pt x="1171" y="5190"/>
                    <a:pt x="2018" y="5461"/>
                    <a:pt x="2856" y="5732"/>
                  </a:cubicBezTo>
                  <a:cubicBezTo>
                    <a:pt x="3083" y="5801"/>
                    <a:pt x="3310" y="5880"/>
                    <a:pt x="3511" y="6002"/>
                  </a:cubicBezTo>
                  <a:cubicBezTo>
                    <a:pt x="3921" y="6273"/>
                    <a:pt x="4157" y="6744"/>
                    <a:pt x="4358" y="7190"/>
                  </a:cubicBezTo>
                  <a:cubicBezTo>
                    <a:pt x="4524" y="7539"/>
                    <a:pt x="4698" y="7914"/>
                    <a:pt x="4646" y="8299"/>
                  </a:cubicBezTo>
                  <a:cubicBezTo>
                    <a:pt x="4524" y="9163"/>
                    <a:pt x="3354" y="9687"/>
                    <a:pt x="3432" y="10551"/>
                  </a:cubicBezTo>
                  <a:cubicBezTo>
                    <a:pt x="4401" y="10211"/>
                    <a:pt x="5414" y="9958"/>
                    <a:pt x="6436" y="9800"/>
                  </a:cubicBezTo>
                  <a:cubicBezTo>
                    <a:pt x="6455" y="9798"/>
                    <a:pt x="6475" y="9797"/>
                    <a:pt x="6496" y="9797"/>
                  </a:cubicBezTo>
                  <a:cubicBezTo>
                    <a:pt x="6648" y="9797"/>
                    <a:pt x="6833" y="9855"/>
                    <a:pt x="6803" y="10001"/>
                  </a:cubicBezTo>
                  <a:cubicBezTo>
                    <a:pt x="6794" y="10045"/>
                    <a:pt x="6759" y="10080"/>
                    <a:pt x="6724" y="10115"/>
                  </a:cubicBezTo>
                  <a:cubicBezTo>
                    <a:pt x="6183" y="10691"/>
                    <a:pt x="5790" y="11416"/>
                    <a:pt x="5589" y="12184"/>
                  </a:cubicBezTo>
                  <a:cubicBezTo>
                    <a:pt x="5571" y="12263"/>
                    <a:pt x="5554" y="12341"/>
                    <a:pt x="5589" y="12402"/>
                  </a:cubicBezTo>
                  <a:cubicBezTo>
                    <a:pt x="5634" y="12511"/>
                    <a:pt x="5753" y="12545"/>
                    <a:pt x="5879" y="12545"/>
                  </a:cubicBezTo>
                  <a:cubicBezTo>
                    <a:pt x="5925" y="12545"/>
                    <a:pt x="5972" y="12540"/>
                    <a:pt x="6017" y="12533"/>
                  </a:cubicBezTo>
                  <a:cubicBezTo>
                    <a:pt x="6794" y="12411"/>
                    <a:pt x="7571" y="12298"/>
                    <a:pt x="8348" y="12175"/>
                  </a:cubicBezTo>
                  <a:cubicBezTo>
                    <a:pt x="8732" y="13022"/>
                    <a:pt x="9649" y="13485"/>
                    <a:pt x="10548" y="13747"/>
                  </a:cubicBezTo>
                  <a:cubicBezTo>
                    <a:pt x="11389" y="13995"/>
                    <a:pt x="12265" y="14120"/>
                    <a:pt x="13141" y="14120"/>
                  </a:cubicBezTo>
                  <a:cubicBezTo>
                    <a:pt x="13903" y="14120"/>
                    <a:pt x="14664" y="14025"/>
                    <a:pt x="15403" y="13834"/>
                  </a:cubicBezTo>
                  <a:cubicBezTo>
                    <a:pt x="15499" y="13808"/>
                    <a:pt x="15604" y="13782"/>
                    <a:pt x="15683" y="13721"/>
                  </a:cubicBezTo>
                  <a:cubicBezTo>
                    <a:pt x="15770" y="13651"/>
                    <a:pt x="15831" y="13555"/>
                    <a:pt x="15883" y="13459"/>
                  </a:cubicBezTo>
                  <a:cubicBezTo>
                    <a:pt x="16634" y="12097"/>
                    <a:pt x="17638" y="10883"/>
                    <a:pt x="18817" y="9879"/>
                  </a:cubicBezTo>
                  <a:cubicBezTo>
                    <a:pt x="17909" y="9111"/>
                    <a:pt x="16992" y="8334"/>
                    <a:pt x="16154" y="7478"/>
                  </a:cubicBezTo>
                  <a:cubicBezTo>
                    <a:pt x="15028" y="6325"/>
                    <a:pt x="14050" y="5042"/>
                    <a:pt x="12993" y="3819"/>
                  </a:cubicBezTo>
                  <a:cubicBezTo>
                    <a:pt x="11954" y="2606"/>
                    <a:pt x="10837" y="1462"/>
                    <a:pt x="9693" y="353"/>
                  </a:cubicBezTo>
                  <a:cubicBezTo>
                    <a:pt x="9579" y="248"/>
                    <a:pt x="9466" y="143"/>
                    <a:pt x="9326" y="73"/>
                  </a:cubicBezTo>
                  <a:cubicBezTo>
                    <a:pt x="9210" y="20"/>
                    <a:pt x="9084" y="0"/>
                    <a:pt x="8957"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80;p80"/>
            <p:cNvSpPr/>
            <p:nvPr/>
          </p:nvSpPr>
          <p:spPr>
            <a:xfrm>
              <a:off x="-4291025" y="2078725"/>
              <a:ext cx="560575" cy="608200"/>
            </a:xfrm>
            <a:custGeom>
              <a:avLst/>
              <a:gdLst/>
              <a:ahLst/>
              <a:cxnLst/>
              <a:rect l="l" t="t" r="r" b="b"/>
              <a:pathLst>
                <a:path w="22423" h="24328" extrusionOk="0">
                  <a:moveTo>
                    <a:pt x="8845" y="1"/>
                  </a:moveTo>
                  <a:lnTo>
                    <a:pt x="0" y="6881"/>
                  </a:lnTo>
                  <a:lnTo>
                    <a:pt x="13578" y="24327"/>
                  </a:lnTo>
                  <a:lnTo>
                    <a:pt x="22423" y="17438"/>
                  </a:lnTo>
                  <a:lnTo>
                    <a:pt x="8845"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81;p80"/>
            <p:cNvSpPr/>
            <p:nvPr/>
          </p:nvSpPr>
          <p:spPr>
            <a:xfrm>
              <a:off x="-4266600" y="2103625"/>
              <a:ext cx="468275" cy="502750"/>
            </a:xfrm>
            <a:custGeom>
              <a:avLst/>
              <a:gdLst/>
              <a:ahLst/>
              <a:cxnLst/>
              <a:rect l="l" t="t" r="r" b="b"/>
              <a:pathLst>
                <a:path w="18731" h="20110" extrusionOk="0">
                  <a:moveTo>
                    <a:pt x="7816" y="0"/>
                  </a:moveTo>
                  <a:lnTo>
                    <a:pt x="1" y="6086"/>
                  </a:lnTo>
                  <a:lnTo>
                    <a:pt x="10915" y="20109"/>
                  </a:lnTo>
                  <a:lnTo>
                    <a:pt x="18730" y="14023"/>
                  </a:lnTo>
                  <a:lnTo>
                    <a:pt x="7816"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82;p80"/>
            <p:cNvSpPr/>
            <p:nvPr/>
          </p:nvSpPr>
          <p:spPr>
            <a:xfrm>
              <a:off x="-4166625" y="2203150"/>
              <a:ext cx="212875" cy="234000"/>
            </a:xfrm>
            <a:custGeom>
              <a:avLst/>
              <a:gdLst/>
              <a:ahLst/>
              <a:cxnLst/>
              <a:rect l="l" t="t" r="r" b="b"/>
              <a:pathLst>
                <a:path w="8515" h="9360" extrusionOk="0">
                  <a:moveTo>
                    <a:pt x="2544" y="0"/>
                  </a:moveTo>
                  <a:cubicBezTo>
                    <a:pt x="2353" y="0"/>
                    <a:pt x="2161" y="61"/>
                    <a:pt x="2001" y="184"/>
                  </a:cubicBezTo>
                  <a:lnTo>
                    <a:pt x="455" y="1389"/>
                  </a:lnTo>
                  <a:cubicBezTo>
                    <a:pt x="71" y="1686"/>
                    <a:pt x="1" y="2254"/>
                    <a:pt x="298" y="2638"/>
                  </a:cubicBezTo>
                  <a:lnTo>
                    <a:pt x="5266" y="9012"/>
                  </a:lnTo>
                  <a:cubicBezTo>
                    <a:pt x="5439" y="9240"/>
                    <a:pt x="5702" y="9359"/>
                    <a:pt x="5968" y="9359"/>
                  </a:cubicBezTo>
                  <a:cubicBezTo>
                    <a:pt x="6160" y="9359"/>
                    <a:pt x="6354" y="9297"/>
                    <a:pt x="6515" y="9169"/>
                  </a:cubicBezTo>
                  <a:lnTo>
                    <a:pt x="8060" y="7973"/>
                  </a:lnTo>
                  <a:cubicBezTo>
                    <a:pt x="8444" y="7667"/>
                    <a:pt x="8514" y="7109"/>
                    <a:pt x="8209" y="6724"/>
                  </a:cubicBezTo>
                  <a:lnTo>
                    <a:pt x="3249" y="342"/>
                  </a:lnTo>
                  <a:cubicBezTo>
                    <a:pt x="3076" y="118"/>
                    <a:pt x="2811" y="0"/>
                    <a:pt x="2544" y="0"/>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83;p80"/>
            <p:cNvSpPr/>
            <p:nvPr/>
          </p:nvSpPr>
          <p:spPr>
            <a:xfrm>
              <a:off x="-4112250" y="2262975"/>
              <a:ext cx="58525" cy="36925"/>
            </a:xfrm>
            <a:custGeom>
              <a:avLst/>
              <a:gdLst/>
              <a:ahLst/>
              <a:cxnLst/>
              <a:rect l="l" t="t" r="r" b="b"/>
              <a:pathLst>
                <a:path w="2341" h="1477" fill="none" extrusionOk="0">
                  <a:moveTo>
                    <a:pt x="0" y="0"/>
                  </a:moveTo>
                  <a:cubicBezTo>
                    <a:pt x="777" y="481"/>
                    <a:pt x="1563" y="978"/>
                    <a:pt x="2340" y="1476"/>
                  </a:cubicBezTo>
                </a:path>
              </a:pathLst>
            </a:custGeom>
            <a:noFill/>
            <a:ln w="63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84;p80"/>
            <p:cNvSpPr/>
            <p:nvPr/>
          </p:nvSpPr>
          <p:spPr>
            <a:xfrm>
              <a:off x="-4136925" y="2267775"/>
              <a:ext cx="132750" cy="83425"/>
            </a:xfrm>
            <a:custGeom>
              <a:avLst/>
              <a:gdLst/>
              <a:ahLst/>
              <a:cxnLst/>
              <a:rect l="l" t="t" r="r" b="b"/>
              <a:pathLst>
                <a:path w="5310" h="3337" fill="none" extrusionOk="0">
                  <a:moveTo>
                    <a:pt x="0" y="1"/>
                  </a:moveTo>
                  <a:cubicBezTo>
                    <a:pt x="1162" y="612"/>
                    <a:pt x="4209" y="2524"/>
                    <a:pt x="5309" y="3336"/>
                  </a:cubicBezTo>
                </a:path>
              </a:pathLst>
            </a:custGeom>
            <a:noFill/>
            <a:ln w="63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85;p80"/>
            <p:cNvSpPr/>
            <p:nvPr/>
          </p:nvSpPr>
          <p:spPr>
            <a:xfrm>
              <a:off x="-4119025" y="2296600"/>
              <a:ext cx="121825" cy="75975"/>
            </a:xfrm>
            <a:custGeom>
              <a:avLst/>
              <a:gdLst/>
              <a:ahLst/>
              <a:cxnLst/>
              <a:rect l="l" t="t" r="r" b="b"/>
              <a:pathLst>
                <a:path w="4873" h="3039" fill="none" extrusionOk="0">
                  <a:moveTo>
                    <a:pt x="0" y="0"/>
                  </a:moveTo>
                  <a:cubicBezTo>
                    <a:pt x="1345" y="821"/>
                    <a:pt x="3572" y="2104"/>
                    <a:pt x="4873" y="3039"/>
                  </a:cubicBezTo>
                </a:path>
              </a:pathLst>
            </a:custGeom>
            <a:noFill/>
            <a:ln w="63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86;p80"/>
            <p:cNvSpPr/>
            <p:nvPr/>
          </p:nvSpPr>
          <p:spPr>
            <a:xfrm>
              <a:off x="-4125350" y="2232850"/>
              <a:ext cx="53925" cy="35600"/>
            </a:xfrm>
            <a:custGeom>
              <a:avLst/>
              <a:gdLst/>
              <a:ahLst/>
              <a:cxnLst/>
              <a:rect l="l" t="t" r="r" b="b"/>
              <a:pathLst>
                <a:path w="2157" h="1424" fill="none" extrusionOk="0">
                  <a:moveTo>
                    <a:pt x="0" y="0"/>
                  </a:moveTo>
                  <a:cubicBezTo>
                    <a:pt x="480" y="324"/>
                    <a:pt x="1685" y="1083"/>
                    <a:pt x="2157" y="1424"/>
                  </a:cubicBezTo>
                </a:path>
              </a:pathLst>
            </a:custGeom>
            <a:noFill/>
            <a:ln w="63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87;p80"/>
            <p:cNvSpPr/>
            <p:nvPr/>
          </p:nvSpPr>
          <p:spPr>
            <a:xfrm>
              <a:off x="-4100475" y="2228925"/>
              <a:ext cx="21425" cy="15075"/>
            </a:xfrm>
            <a:custGeom>
              <a:avLst/>
              <a:gdLst/>
              <a:ahLst/>
              <a:cxnLst/>
              <a:rect l="l" t="t" r="r" b="b"/>
              <a:pathLst>
                <a:path w="857" h="603" fill="none" extrusionOk="0">
                  <a:moveTo>
                    <a:pt x="1" y="0"/>
                  </a:moveTo>
                  <a:cubicBezTo>
                    <a:pt x="280" y="219"/>
                    <a:pt x="559" y="428"/>
                    <a:pt x="856" y="603"/>
                  </a:cubicBezTo>
                </a:path>
              </a:pathLst>
            </a:custGeom>
            <a:noFill/>
            <a:ln w="63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88;p80"/>
            <p:cNvSpPr/>
            <p:nvPr/>
          </p:nvSpPr>
          <p:spPr>
            <a:xfrm>
              <a:off x="-4087375" y="2331525"/>
              <a:ext cx="93450" cy="59600"/>
            </a:xfrm>
            <a:custGeom>
              <a:avLst/>
              <a:gdLst/>
              <a:ahLst/>
              <a:cxnLst/>
              <a:rect l="l" t="t" r="r" b="b"/>
              <a:pathLst>
                <a:path w="3738" h="2384" fill="none" extrusionOk="0">
                  <a:moveTo>
                    <a:pt x="1" y="0"/>
                  </a:moveTo>
                  <a:cubicBezTo>
                    <a:pt x="839" y="498"/>
                    <a:pt x="2917" y="1825"/>
                    <a:pt x="3738" y="2384"/>
                  </a:cubicBezTo>
                </a:path>
              </a:pathLst>
            </a:custGeom>
            <a:noFill/>
            <a:ln w="63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89;p80"/>
            <p:cNvSpPr/>
            <p:nvPr/>
          </p:nvSpPr>
          <p:spPr>
            <a:xfrm>
              <a:off x="-4071225" y="2357050"/>
              <a:ext cx="79050" cy="46975"/>
            </a:xfrm>
            <a:custGeom>
              <a:avLst/>
              <a:gdLst/>
              <a:ahLst/>
              <a:cxnLst/>
              <a:rect l="l" t="t" r="r" b="b"/>
              <a:pathLst>
                <a:path w="3162" h="1879" fill="none" extrusionOk="0">
                  <a:moveTo>
                    <a:pt x="1" y="1"/>
                  </a:moveTo>
                  <a:cubicBezTo>
                    <a:pt x="612" y="446"/>
                    <a:pt x="2507" y="1538"/>
                    <a:pt x="3162" y="1878"/>
                  </a:cubicBezTo>
                </a:path>
              </a:pathLst>
            </a:custGeom>
            <a:noFill/>
            <a:ln w="63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90;p80"/>
            <p:cNvSpPr/>
            <p:nvPr/>
          </p:nvSpPr>
          <p:spPr>
            <a:xfrm>
              <a:off x="-4093925" y="2235250"/>
              <a:ext cx="7675" cy="107000"/>
            </a:xfrm>
            <a:custGeom>
              <a:avLst/>
              <a:gdLst/>
              <a:ahLst/>
              <a:cxnLst/>
              <a:rect l="l" t="t" r="r" b="b"/>
              <a:pathLst>
                <a:path w="307" h="4280" fill="none" extrusionOk="0">
                  <a:moveTo>
                    <a:pt x="1" y="1"/>
                  </a:moveTo>
                  <a:cubicBezTo>
                    <a:pt x="79" y="1118"/>
                    <a:pt x="228" y="3161"/>
                    <a:pt x="306" y="4279"/>
                  </a:cubicBezTo>
                </a:path>
              </a:pathLst>
            </a:custGeom>
            <a:noFill/>
            <a:ln w="63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91;p80"/>
            <p:cNvSpPr/>
            <p:nvPr/>
          </p:nvSpPr>
          <p:spPr>
            <a:xfrm>
              <a:off x="-4107025" y="2234600"/>
              <a:ext cx="2650" cy="83400"/>
            </a:xfrm>
            <a:custGeom>
              <a:avLst/>
              <a:gdLst/>
              <a:ahLst/>
              <a:cxnLst/>
              <a:rect l="l" t="t" r="r" b="b"/>
              <a:pathLst>
                <a:path w="106" h="3336" fill="none" extrusionOk="0">
                  <a:moveTo>
                    <a:pt x="105" y="0"/>
                  </a:moveTo>
                  <a:cubicBezTo>
                    <a:pt x="105" y="0"/>
                    <a:pt x="18" y="664"/>
                    <a:pt x="18" y="830"/>
                  </a:cubicBezTo>
                  <a:cubicBezTo>
                    <a:pt x="9" y="1476"/>
                    <a:pt x="9" y="2681"/>
                    <a:pt x="1" y="3336"/>
                  </a:cubicBezTo>
                </a:path>
              </a:pathLst>
            </a:custGeom>
            <a:noFill/>
            <a:ln w="63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92;p80"/>
            <p:cNvSpPr/>
            <p:nvPr/>
          </p:nvSpPr>
          <p:spPr>
            <a:xfrm>
              <a:off x="-4124050" y="2246175"/>
              <a:ext cx="2425" cy="35825"/>
            </a:xfrm>
            <a:custGeom>
              <a:avLst/>
              <a:gdLst/>
              <a:ahLst/>
              <a:cxnLst/>
              <a:rect l="l" t="t" r="r" b="b"/>
              <a:pathLst>
                <a:path w="97" h="1433" fill="none" extrusionOk="0">
                  <a:moveTo>
                    <a:pt x="1" y="0"/>
                  </a:moveTo>
                  <a:cubicBezTo>
                    <a:pt x="97" y="341"/>
                    <a:pt x="79" y="672"/>
                    <a:pt x="53" y="987"/>
                  </a:cubicBezTo>
                  <a:cubicBezTo>
                    <a:pt x="44" y="1135"/>
                    <a:pt x="36" y="1284"/>
                    <a:pt x="27" y="1432"/>
                  </a:cubicBezTo>
                </a:path>
              </a:pathLst>
            </a:custGeom>
            <a:noFill/>
            <a:ln w="63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93;p80"/>
            <p:cNvSpPr/>
            <p:nvPr/>
          </p:nvSpPr>
          <p:spPr>
            <a:xfrm>
              <a:off x="-4078650" y="2257950"/>
              <a:ext cx="7450" cy="99125"/>
            </a:xfrm>
            <a:custGeom>
              <a:avLst/>
              <a:gdLst/>
              <a:ahLst/>
              <a:cxnLst/>
              <a:rect l="l" t="t" r="r" b="b"/>
              <a:pathLst>
                <a:path w="298" h="3965" fill="none" extrusionOk="0">
                  <a:moveTo>
                    <a:pt x="18" y="1"/>
                  </a:moveTo>
                  <a:cubicBezTo>
                    <a:pt x="1" y="655"/>
                    <a:pt x="271" y="3205"/>
                    <a:pt x="298" y="3965"/>
                  </a:cubicBezTo>
                </a:path>
              </a:pathLst>
            </a:custGeom>
            <a:noFill/>
            <a:ln w="63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94;p80"/>
            <p:cNvSpPr/>
            <p:nvPr/>
          </p:nvSpPr>
          <p:spPr>
            <a:xfrm>
              <a:off x="-4060950" y="2264275"/>
              <a:ext cx="7875" cy="125325"/>
            </a:xfrm>
            <a:custGeom>
              <a:avLst/>
              <a:gdLst/>
              <a:ahLst/>
              <a:cxnLst/>
              <a:rect l="l" t="t" r="r" b="b"/>
              <a:pathLst>
                <a:path w="315" h="5013" fill="none" extrusionOk="0">
                  <a:moveTo>
                    <a:pt x="18" y="1"/>
                  </a:moveTo>
                  <a:cubicBezTo>
                    <a:pt x="0" y="656"/>
                    <a:pt x="297" y="4253"/>
                    <a:pt x="314" y="5013"/>
                  </a:cubicBezTo>
                </a:path>
              </a:pathLst>
            </a:custGeom>
            <a:noFill/>
            <a:ln w="63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95;p80"/>
            <p:cNvSpPr/>
            <p:nvPr/>
          </p:nvSpPr>
          <p:spPr>
            <a:xfrm>
              <a:off x="-4042200" y="2288525"/>
              <a:ext cx="8550" cy="108950"/>
            </a:xfrm>
            <a:custGeom>
              <a:avLst/>
              <a:gdLst/>
              <a:ahLst/>
              <a:cxnLst/>
              <a:rect l="l" t="t" r="r" b="b"/>
              <a:pathLst>
                <a:path w="342" h="4358" fill="none" extrusionOk="0">
                  <a:moveTo>
                    <a:pt x="10" y="0"/>
                  </a:moveTo>
                  <a:cubicBezTo>
                    <a:pt x="1" y="541"/>
                    <a:pt x="324" y="3728"/>
                    <a:pt x="342" y="4357"/>
                  </a:cubicBezTo>
                </a:path>
              </a:pathLst>
            </a:custGeom>
            <a:noFill/>
            <a:ln w="63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96;p80"/>
            <p:cNvSpPr/>
            <p:nvPr/>
          </p:nvSpPr>
          <p:spPr>
            <a:xfrm>
              <a:off x="-4021225" y="2311000"/>
              <a:ext cx="7450" cy="98900"/>
            </a:xfrm>
            <a:custGeom>
              <a:avLst/>
              <a:gdLst/>
              <a:ahLst/>
              <a:cxnLst/>
              <a:rect l="l" t="t" r="r" b="b"/>
              <a:pathLst>
                <a:path w="298" h="3956" fill="none" extrusionOk="0">
                  <a:moveTo>
                    <a:pt x="18" y="0"/>
                  </a:moveTo>
                  <a:cubicBezTo>
                    <a:pt x="0" y="647"/>
                    <a:pt x="271" y="3205"/>
                    <a:pt x="297" y="3956"/>
                  </a:cubicBezTo>
                </a:path>
              </a:pathLst>
            </a:custGeom>
            <a:noFill/>
            <a:ln w="63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7;p80"/>
            <p:cNvSpPr/>
            <p:nvPr/>
          </p:nvSpPr>
          <p:spPr>
            <a:xfrm>
              <a:off x="-4114000" y="2362300"/>
              <a:ext cx="139725" cy="97150"/>
            </a:xfrm>
            <a:custGeom>
              <a:avLst/>
              <a:gdLst/>
              <a:ahLst/>
              <a:cxnLst/>
              <a:rect l="l" t="t" r="r" b="b"/>
              <a:pathLst>
                <a:path w="5589" h="3886" fill="none" extrusionOk="0">
                  <a:moveTo>
                    <a:pt x="0" y="0"/>
                  </a:moveTo>
                  <a:cubicBezTo>
                    <a:pt x="734" y="891"/>
                    <a:pt x="1458" y="1782"/>
                    <a:pt x="2183" y="2672"/>
                  </a:cubicBezTo>
                  <a:cubicBezTo>
                    <a:pt x="2576" y="3152"/>
                    <a:pt x="3021" y="3668"/>
                    <a:pt x="3633" y="3772"/>
                  </a:cubicBezTo>
                  <a:cubicBezTo>
                    <a:pt x="4366" y="3886"/>
                    <a:pt x="5030" y="3379"/>
                    <a:pt x="5588" y="2899"/>
                  </a:cubicBezTo>
                </a:path>
              </a:pathLst>
            </a:custGeom>
            <a:noFill/>
            <a:ln w="17900" cap="rnd" cmpd="sng">
              <a:solidFill>
                <a:srgbClr val="1C30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98;p80"/>
            <p:cNvSpPr/>
            <p:nvPr/>
          </p:nvSpPr>
          <p:spPr>
            <a:xfrm>
              <a:off x="-4009000" y="2280650"/>
              <a:ext cx="70525" cy="153050"/>
            </a:xfrm>
            <a:custGeom>
              <a:avLst/>
              <a:gdLst/>
              <a:ahLst/>
              <a:cxnLst/>
              <a:rect l="l" t="t" r="r" b="b"/>
              <a:pathLst>
                <a:path w="2821" h="6122" fill="none" extrusionOk="0">
                  <a:moveTo>
                    <a:pt x="0" y="1"/>
                  </a:moveTo>
                  <a:cubicBezTo>
                    <a:pt x="690" y="918"/>
                    <a:pt x="1371" y="1843"/>
                    <a:pt x="2061" y="2769"/>
                  </a:cubicBezTo>
                  <a:cubicBezTo>
                    <a:pt x="2428" y="3266"/>
                    <a:pt x="2820" y="3825"/>
                    <a:pt x="2768" y="4445"/>
                  </a:cubicBezTo>
                  <a:cubicBezTo>
                    <a:pt x="2698" y="5179"/>
                    <a:pt x="2043" y="5694"/>
                    <a:pt x="1441" y="6122"/>
                  </a:cubicBezTo>
                </a:path>
              </a:pathLst>
            </a:custGeom>
            <a:noFill/>
            <a:ln w="17900" cap="rnd" cmpd="sng">
              <a:solidFill>
                <a:srgbClr val="1C30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99;p80"/>
            <p:cNvSpPr/>
            <p:nvPr/>
          </p:nvSpPr>
          <p:spPr>
            <a:xfrm>
              <a:off x="-3970375" y="2433675"/>
              <a:ext cx="39550" cy="50900"/>
            </a:xfrm>
            <a:custGeom>
              <a:avLst/>
              <a:gdLst/>
              <a:ahLst/>
              <a:cxnLst/>
              <a:rect l="l" t="t" r="r" b="b"/>
              <a:pathLst>
                <a:path w="1582" h="2036" fill="none" extrusionOk="0">
                  <a:moveTo>
                    <a:pt x="1" y="1"/>
                  </a:moveTo>
                  <a:cubicBezTo>
                    <a:pt x="525" y="682"/>
                    <a:pt x="1057" y="1363"/>
                    <a:pt x="1581" y="2035"/>
                  </a:cubicBezTo>
                </a:path>
              </a:pathLst>
            </a:custGeom>
            <a:noFill/>
            <a:ln w="17900" cap="rnd" cmpd="sng">
              <a:solidFill>
                <a:srgbClr val="1C30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00;p80"/>
            <p:cNvSpPr/>
            <p:nvPr/>
          </p:nvSpPr>
          <p:spPr>
            <a:xfrm>
              <a:off x="-3971675" y="2455500"/>
              <a:ext cx="95400" cy="74250"/>
            </a:xfrm>
            <a:custGeom>
              <a:avLst/>
              <a:gdLst/>
              <a:ahLst/>
              <a:cxnLst/>
              <a:rect l="l" t="t" r="r" b="b"/>
              <a:pathLst>
                <a:path w="3816" h="2970" fill="none" extrusionOk="0">
                  <a:moveTo>
                    <a:pt x="0" y="2969"/>
                  </a:moveTo>
                  <a:cubicBezTo>
                    <a:pt x="1083" y="2166"/>
                    <a:pt x="3816" y="1"/>
                    <a:pt x="3816" y="1"/>
                  </a:cubicBezTo>
                </a:path>
              </a:pathLst>
            </a:custGeom>
            <a:noFill/>
            <a:ln w="17900" cap="rnd" cmpd="sng">
              <a:solidFill>
                <a:srgbClr val="1C30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01;p80"/>
            <p:cNvSpPr/>
            <p:nvPr/>
          </p:nvSpPr>
          <p:spPr>
            <a:xfrm>
              <a:off x="-3976050" y="2266000"/>
              <a:ext cx="289925" cy="366850"/>
            </a:xfrm>
            <a:custGeom>
              <a:avLst/>
              <a:gdLst/>
              <a:ahLst/>
              <a:cxnLst/>
              <a:rect l="l" t="t" r="r" b="b"/>
              <a:pathLst>
                <a:path w="11597" h="14674" extrusionOk="0">
                  <a:moveTo>
                    <a:pt x="698" y="0"/>
                  </a:moveTo>
                  <a:cubicBezTo>
                    <a:pt x="514" y="0"/>
                    <a:pt x="337" y="41"/>
                    <a:pt x="219" y="176"/>
                  </a:cubicBezTo>
                  <a:cubicBezTo>
                    <a:pt x="1" y="421"/>
                    <a:pt x="140" y="814"/>
                    <a:pt x="306" y="1093"/>
                  </a:cubicBezTo>
                  <a:cubicBezTo>
                    <a:pt x="1258" y="2700"/>
                    <a:pt x="2961" y="3817"/>
                    <a:pt x="4803" y="4053"/>
                  </a:cubicBezTo>
                  <a:cubicBezTo>
                    <a:pt x="4951" y="4071"/>
                    <a:pt x="5100" y="4088"/>
                    <a:pt x="5213" y="4184"/>
                  </a:cubicBezTo>
                  <a:cubicBezTo>
                    <a:pt x="5301" y="4254"/>
                    <a:pt x="5397" y="4359"/>
                    <a:pt x="5388" y="4472"/>
                  </a:cubicBezTo>
                  <a:cubicBezTo>
                    <a:pt x="4986" y="8148"/>
                    <a:pt x="7833" y="13256"/>
                    <a:pt x="8654" y="14522"/>
                  </a:cubicBezTo>
                  <a:cubicBezTo>
                    <a:pt x="8724" y="14631"/>
                    <a:pt x="8822" y="14674"/>
                    <a:pt x="8938" y="14674"/>
                  </a:cubicBezTo>
                  <a:cubicBezTo>
                    <a:pt x="9396" y="14674"/>
                    <a:pt x="10144" y="14003"/>
                    <a:pt x="10667" y="14003"/>
                  </a:cubicBezTo>
                  <a:cubicBezTo>
                    <a:pt x="10750" y="14003"/>
                    <a:pt x="10828" y="14020"/>
                    <a:pt x="10898" y="14060"/>
                  </a:cubicBezTo>
                  <a:cubicBezTo>
                    <a:pt x="10944" y="14086"/>
                    <a:pt x="10981" y="14098"/>
                    <a:pt x="11012" y="14098"/>
                  </a:cubicBezTo>
                  <a:cubicBezTo>
                    <a:pt x="11392" y="14098"/>
                    <a:pt x="10594" y="12144"/>
                    <a:pt x="11055" y="11658"/>
                  </a:cubicBezTo>
                  <a:lnTo>
                    <a:pt x="11468" y="11001"/>
                  </a:lnTo>
                  <a:lnTo>
                    <a:pt x="11468" y="11001"/>
                  </a:lnTo>
                  <a:cubicBezTo>
                    <a:pt x="11499" y="11055"/>
                    <a:pt x="11531" y="11094"/>
                    <a:pt x="11553" y="11094"/>
                  </a:cubicBezTo>
                  <a:cubicBezTo>
                    <a:pt x="11583" y="11094"/>
                    <a:pt x="11596" y="11027"/>
                    <a:pt x="11570" y="10838"/>
                  </a:cubicBezTo>
                  <a:lnTo>
                    <a:pt x="11570" y="10838"/>
                  </a:lnTo>
                  <a:lnTo>
                    <a:pt x="11570" y="10838"/>
                  </a:lnTo>
                  <a:cubicBezTo>
                    <a:pt x="11500" y="10314"/>
                    <a:pt x="11404" y="7930"/>
                    <a:pt x="11282" y="7415"/>
                  </a:cubicBezTo>
                  <a:cubicBezTo>
                    <a:pt x="11177" y="6978"/>
                    <a:pt x="10461" y="5276"/>
                    <a:pt x="10243" y="4874"/>
                  </a:cubicBezTo>
                  <a:cubicBezTo>
                    <a:pt x="9343" y="3224"/>
                    <a:pt x="7850" y="2604"/>
                    <a:pt x="6506" y="1285"/>
                  </a:cubicBezTo>
                  <a:cubicBezTo>
                    <a:pt x="6357" y="1146"/>
                    <a:pt x="6209" y="1006"/>
                    <a:pt x="6034" y="910"/>
                  </a:cubicBezTo>
                  <a:cubicBezTo>
                    <a:pt x="5833" y="805"/>
                    <a:pt x="5615" y="761"/>
                    <a:pt x="5397" y="726"/>
                  </a:cubicBezTo>
                  <a:cubicBezTo>
                    <a:pt x="3939" y="464"/>
                    <a:pt x="2472" y="229"/>
                    <a:pt x="996" y="28"/>
                  </a:cubicBezTo>
                  <a:cubicBezTo>
                    <a:pt x="900" y="12"/>
                    <a:pt x="798" y="0"/>
                    <a:pt x="698"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02;p80"/>
            <p:cNvSpPr/>
            <p:nvPr/>
          </p:nvSpPr>
          <p:spPr>
            <a:xfrm>
              <a:off x="-4198050" y="2394125"/>
              <a:ext cx="152825" cy="82800"/>
            </a:xfrm>
            <a:custGeom>
              <a:avLst/>
              <a:gdLst/>
              <a:ahLst/>
              <a:cxnLst/>
              <a:rect l="l" t="t" r="r" b="b"/>
              <a:pathLst>
                <a:path w="6113" h="3312" extrusionOk="0">
                  <a:moveTo>
                    <a:pt x="4669" y="1"/>
                  </a:moveTo>
                  <a:cubicBezTo>
                    <a:pt x="4309" y="1"/>
                    <a:pt x="3954" y="77"/>
                    <a:pt x="3598" y="159"/>
                  </a:cubicBezTo>
                  <a:cubicBezTo>
                    <a:pt x="2795" y="343"/>
                    <a:pt x="1965" y="517"/>
                    <a:pt x="1171" y="736"/>
                  </a:cubicBezTo>
                  <a:cubicBezTo>
                    <a:pt x="516" y="919"/>
                    <a:pt x="1" y="1478"/>
                    <a:pt x="245" y="2194"/>
                  </a:cubicBezTo>
                  <a:cubicBezTo>
                    <a:pt x="341" y="2464"/>
                    <a:pt x="516" y="2709"/>
                    <a:pt x="690" y="2945"/>
                  </a:cubicBezTo>
                  <a:cubicBezTo>
                    <a:pt x="778" y="3067"/>
                    <a:pt x="883" y="3198"/>
                    <a:pt x="1022" y="3259"/>
                  </a:cubicBezTo>
                  <a:cubicBezTo>
                    <a:pt x="1118" y="3303"/>
                    <a:pt x="1223" y="3311"/>
                    <a:pt x="1328" y="3311"/>
                  </a:cubicBezTo>
                  <a:cubicBezTo>
                    <a:pt x="1335" y="3311"/>
                    <a:pt x="1343" y="3311"/>
                    <a:pt x="1350" y="3311"/>
                  </a:cubicBezTo>
                  <a:cubicBezTo>
                    <a:pt x="3009" y="3311"/>
                    <a:pt x="4503" y="2355"/>
                    <a:pt x="5833" y="1364"/>
                  </a:cubicBezTo>
                  <a:cubicBezTo>
                    <a:pt x="5929" y="1294"/>
                    <a:pt x="6034" y="1216"/>
                    <a:pt x="6069" y="1102"/>
                  </a:cubicBezTo>
                  <a:cubicBezTo>
                    <a:pt x="6113" y="998"/>
                    <a:pt x="6087" y="875"/>
                    <a:pt x="6052" y="771"/>
                  </a:cubicBezTo>
                  <a:cubicBezTo>
                    <a:pt x="5877" y="343"/>
                    <a:pt x="5423" y="81"/>
                    <a:pt x="4969" y="20"/>
                  </a:cubicBezTo>
                  <a:cubicBezTo>
                    <a:pt x="4869" y="6"/>
                    <a:pt x="4769" y="1"/>
                    <a:pt x="4669"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03;p80"/>
            <p:cNvSpPr/>
            <p:nvPr/>
          </p:nvSpPr>
          <p:spPr>
            <a:xfrm>
              <a:off x="-4185825" y="2428175"/>
              <a:ext cx="17700" cy="38525"/>
            </a:xfrm>
            <a:custGeom>
              <a:avLst/>
              <a:gdLst/>
              <a:ahLst/>
              <a:cxnLst/>
              <a:rect l="l" t="t" r="r" b="b"/>
              <a:pathLst>
                <a:path w="708" h="1541" extrusionOk="0">
                  <a:moveTo>
                    <a:pt x="90" y="0"/>
                  </a:moveTo>
                  <a:cubicBezTo>
                    <a:pt x="78" y="0"/>
                    <a:pt x="65" y="4"/>
                    <a:pt x="53" y="11"/>
                  </a:cubicBezTo>
                  <a:cubicBezTo>
                    <a:pt x="9" y="28"/>
                    <a:pt x="1" y="98"/>
                    <a:pt x="18" y="151"/>
                  </a:cubicBezTo>
                  <a:cubicBezTo>
                    <a:pt x="149" y="648"/>
                    <a:pt x="315" y="1102"/>
                    <a:pt x="629" y="1522"/>
                  </a:cubicBezTo>
                  <a:cubicBezTo>
                    <a:pt x="629" y="1530"/>
                    <a:pt x="638" y="1539"/>
                    <a:pt x="655" y="1539"/>
                  </a:cubicBezTo>
                  <a:cubicBezTo>
                    <a:pt x="659" y="1540"/>
                    <a:pt x="663" y="1541"/>
                    <a:pt x="666" y="1541"/>
                  </a:cubicBezTo>
                  <a:cubicBezTo>
                    <a:pt x="688" y="1541"/>
                    <a:pt x="708" y="1518"/>
                    <a:pt x="708" y="1495"/>
                  </a:cubicBezTo>
                  <a:cubicBezTo>
                    <a:pt x="708" y="1469"/>
                    <a:pt x="690" y="1443"/>
                    <a:pt x="682" y="1426"/>
                  </a:cubicBezTo>
                  <a:cubicBezTo>
                    <a:pt x="455" y="1041"/>
                    <a:pt x="289" y="613"/>
                    <a:pt x="210" y="168"/>
                  </a:cubicBezTo>
                  <a:cubicBezTo>
                    <a:pt x="201" y="125"/>
                    <a:pt x="193" y="81"/>
                    <a:pt x="167" y="46"/>
                  </a:cubicBezTo>
                  <a:cubicBezTo>
                    <a:pt x="148" y="21"/>
                    <a:pt x="120" y="0"/>
                    <a:pt x="90" y="0"/>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04;p80"/>
            <p:cNvSpPr/>
            <p:nvPr/>
          </p:nvSpPr>
          <p:spPr>
            <a:xfrm>
              <a:off x="-4170325" y="2461050"/>
              <a:ext cx="153925" cy="112500"/>
            </a:xfrm>
            <a:custGeom>
              <a:avLst/>
              <a:gdLst/>
              <a:ahLst/>
              <a:cxnLst/>
              <a:rect l="l" t="t" r="r" b="b"/>
              <a:pathLst>
                <a:path w="6157" h="4500" extrusionOk="0">
                  <a:moveTo>
                    <a:pt x="5046" y="1"/>
                  </a:moveTo>
                  <a:cubicBezTo>
                    <a:pt x="4953" y="1"/>
                    <a:pt x="4860" y="8"/>
                    <a:pt x="4768" y="23"/>
                  </a:cubicBezTo>
                  <a:cubicBezTo>
                    <a:pt x="4288" y="102"/>
                    <a:pt x="3842" y="346"/>
                    <a:pt x="3406" y="591"/>
                  </a:cubicBezTo>
                  <a:cubicBezTo>
                    <a:pt x="2620" y="1019"/>
                    <a:pt x="1799" y="1446"/>
                    <a:pt x="1040" y="1909"/>
                  </a:cubicBezTo>
                  <a:cubicBezTo>
                    <a:pt x="411" y="2293"/>
                    <a:pt x="1" y="3018"/>
                    <a:pt x="402" y="3656"/>
                  </a:cubicBezTo>
                  <a:cubicBezTo>
                    <a:pt x="559" y="3909"/>
                    <a:pt x="795" y="4101"/>
                    <a:pt x="1022" y="4284"/>
                  </a:cubicBezTo>
                  <a:cubicBezTo>
                    <a:pt x="1144" y="4380"/>
                    <a:pt x="1267" y="4476"/>
                    <a:pt x="1424" y="4494"/>
                  </a:cubicBezTo>
                  <a:cubicBezTo>
                    <a:pt x="1449" y="4498"/>
                    <a:pt x="1473" y="4499"/>
                    <a:pt x="1497" y="4499"/>
                  </a:cubicBezTo>
                  <a:cubicBezTo>
                    <a:pt x="1583" y="4499"/>
                    <a:pt x="1665" y="4477"/>
                    <a:pt x="1747" y="4450"/>
                  </a:cubicBezTo>
                  <a:cubicBezTo>
                    <a:pt x="3458" y="3952"/>
                    <a:pt x="4794" y="2520"/>
                    <a:pt x="5947" y="1115"/>
                  </a:cubicBezTo>
                  <a:cubicBezTo>
                    <a:pt x="6034" y="1010"/>
                    <a:pt x="6121" y="905"/>
                    <a:pt x="6139" y="774"/>
                  </a:cubicBezTo>
                  <a:cubicBezTo>
                    <a:pt x="6156" y="652"/>
                    <a:pt x="6104" y="538"/>
                    <a:pt x="6043" y="442"/>
                  </a:cubicBezTo>
                  <a:cubicBezTo>
                    <a:pt x="5824" y="139"/>
                    <a:pt x="5439" y="1"/>
                    <a:pt x="5046"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05;p80"/>
            <p:cNvSpPr/>
            <p:nvPr/>
          </p:nvSpPr>
          <p:spPr>
            <a:xfrm>
              <a:off x="-4158100" y="2529100"/>
              <a:ext cx="25775" cy="34475"/>
            </a:xfrm>
            <a:custGeom>
              <a:avLst/>
              <a:gdLst/>
              <a:ahLst/>
              <a:cxnLst/>
              <a:rect l="l" t="t" r="r" b="b"/>
              <a:pathLst>
                <a:path w="1031" h="1379" extrusionOk="0">
                  <a:moveTo>
                    <a:pt x="95" y="1"/>
                  </a:moveTo>
                  <a:cubicBezTo>
                    <a:pt x="77" y="1"/>
                    <a:pt x="59" y="6"/>
                    <a:pt x="44" y="17"/>
                  </a:cubicBezTo>
                  <a:cubicBezTo>
                    <a:pt x="1" y="60"/>
                    <a:pt x="9" y="130"/>
                    <a:pt x="35" y="174"/>
                  </a:cubicBezTo>
                  <a:cubicBezTo>
                    <a:pt x="271" y="637"/>
                    <a:pt x="542" y="1038"/>
                    <a:pt x="952" y="1361"/>
                  </a:cubicBezTo>
                  <a:cubicBezTo>
                    <a:pt x="961" y="1370"/>
                    <a:pt x="970" y="1379"/>
                    <a:pt x="987" y="1379"/>
                  </a:cubicBezTo>
                  <a:cubicBezTo>
                    <a:pt x="1013" y="1379"/>
                    <a:pt x="1031" y="1344"/>
                    <a:pt x="1031" y="1318"/>
                  </a:cubicBezTo>
                  <a:cubicBezTo>
                    <a:pt x="1022" y="1292"/>
                    <a:pt x="1005" y="1274"/>
                    <a:pt x="987" y="1248"/>
                  </a:cubicBezTo>
                  <a:cubicBezTo>
                    <a:pt x="673" y="934"/>
                    <a:pt x="411" y="549"/>
                    <a:pt x="236" y="139"/>
                  </a:cubicBezTo>
                  <a:cubicBezTo>
                    <a:pt x="219" y="95"/>
                    <a:pt x="201" y="52"/>
                    <a:pt x="166" y="25"/>
                  </a:cubicBezTo>
                  <a:cubicBezTo>
                    <a:pt x="146" y="10"/>
                    <a:pt x="120" y="1"/>
                    <a:pt x="95" y="1"/>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06;p80"/>
            <p:cNvSpPr/>
            <p:nvPr/>
          </p:nvSpPr>
          <p:spPr>
            <a:xfrm>
              <a:off x="-4129500" y="2514075"/>
              <a:ext cx="139300" cy="101950"/>
            </a:xfrm>
            <a:custGeom>
              <a:avLst/>
              <a:gdLst/>
              <a:ahLst/>
              <a:cxnLst/>
              <a:rect l="l" t="t" r="r" b="b"/>
              <a:pathLst>
                <a:path w="5572" h="4078" extrusionOk="0">
                  <a:moveTo>
                    <a:pt x="4584" y="0"/>
                  </a:moveTo>
                  <a:cubicBezTo>
                    <a:pt x="4496" y="0"/>
                    <a:pt x="4408" y="8"/>
                    <a:pt x="4322" y="24"/>
                  </a:cubicBezTo>
                  <a:cubicBezTo>
                    <a:pt x="3886" y="94"/>
                    <a:pt x="3476" y="312"/>
                    <a:pt x="3083" y="530"/>
                  </a:cubicBezTo>
                  <a:cubicBezTo>
                    <a:pt x="2367" y="923"/>
                    <a:pt x="1624" y="1308"/>
                    <a:pt x="935" y="1727"/>
                  </a:cubicBezTo>
                  <a:cubicBezTo>
                    <a:pt x="367" y="2076"/>
                    <a:pt x="0" y="2731"/>
                    <a:pt x="358" y="3316"/>
                  </a:cubicBezTo>
                  <a:cubicBezTo>
                    <a:pt x="507" y="3543"/>
                    <a:pt x="716" y="3709"/>
                    <a:pt x="917" y="3875"/>
                  </a:cubicBezTo>
                  <a:cubicBezTo>
                    <a:pt x="1031" y="3962"/>
                    <a:pt x="1144" y="4058"/>
                    <a:pt x="1293" y="4075"/>
                  </a:cubicBezTo>
                  <a:cubicBezTo>
                    <a:pt x="1305" y="4077"/>
                    <a:pt x="1318" y="4077"/>
                    <a:pt x="1331" y="4077"/>
                  </a:cubicBezTo>
                  <a:cubicBezTo>
                    <a:pt x="1414" y="4077"/>
                    <a:pt x="1498" y="4055"/>
                    <a:pt x="1581" y="4032"/>
                  </a:cubicBezTo>
                  <a:cubicBezTo>
                    <a:pt x="3126" y="3578"/>
                    <a:pt x="4340" y="2285"/>
                    <a:pt x="5388" y="1002"/>
                  </a:cubicBezTo>
                  <a:cubicBezTo>
                    <a:pt x="5458" y="915"/>
                    <a:pt x="5536" y="819"/>
                    <a:pt x="5554" y="705"/>
                  </a:cubicBezTo>
                  <a:cubicBezTo>
                    <a:pt x="5571" y="592"/>
                    <a:pt x="5527" y="487"/>
                    <a:pt x="5466" y="399"/>
                  </a:cubicBezTo>
                  <a:cubicBezTo>
                    <a:pt x="5278" y="127"/>
                    <a:pt x="4933" y="0"/>
                    <a:pt x="4584"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07;p80"/>
            <p:cNvSpPr/>
            <p:nvPr/>
          </p:nvSpPr>
          <p:spPr>
            <a:xfrm>
              <a:off x="-4118600" y="2575650"/>
              <a:ext cx="23600" cy="31375"/>
            </a:xfrm>
            <a:custGeom>
              <a:avLst/>
              <a:gdLst/>
              <a:ahLst/>
              <a:cxnLst/>
              <a:rect l="l" t="t" r="r" b="b"/>
              <a:pathLst>
                <a:path w="944" h="1255" extrusionOk="0">
                  <a:moveTo>
                    <a:pt x="94" y="0"/>
                  </a:moveTo>
                  <a:cubicBezTo>
                    <a:pt x="75" y="0"/>
                    <a:pt x="57" y="7"/>
                    <a:pt x="45" y="23"/>
                  </a:cubicBezTo>
                  <a:cubicBezTo>
                    <a:pt x="1" y="58"/>
                    <a:pt x="10" y="119"/>
                    <a:pt x="36" y="163"/>
                  </a:cubicBezTo>
                  <a:cubicBezTo>
                    <a:pt x="254" y="573"/>
                    <a:pt x="499" y="940"/>
                    <a:pt x="865" y="1237"/>
                  </a:cubicBezTo>
                  <a:cubicBezTo>
                    <a:pt x="874" y="1246"/>
                    <a:pt x="883" y="1246"/>
                    <a:pt x="892" y="1254"/>
                  </a:cubicBezTo>
                  <a:cubicBezTo>
                    <a:pt x="918" y="1254"/>
                    <a:pt x="944" y="1220"/>
                    <a:pt x="935" y="1193"/>
                  </a:cubicBezTo>
                  <a:cubicBezTo>
                    <a:pt x="935" y="1167"/>
                    <a:pt x="918" y="1150"/>
                    <a:pt x="900" y="1132"/>
                  </a:cubicBezTo>
                  <a:cubicBezTo>
                    <a:pt x="612" y="844"/>
                    <a:pt x="376" y="504"/>
                    <a:pt x="219" y="119"/>
                  </a:cubicBezTo>
                  <a:cubicBezTo>
                    <a:pt x="202" y="84"/>
                    <a:pt x="184" y="50"/>
                    <a:pt x="158" y="23"/>
                  </a:cubicBezTo>
                  <a:cubicBezTo>
                    <a:pt x="139" y="9"/>
                    <a:pt x="116" y="0"/>
                    <a:pt x="94" y="0"/>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308;p80"/>
            <p:cNvSpPr/>
            <p:nvPr/>
          </p:nvSpPr>
          <p:spPr>
            <a:xfrm>
              <a:off x="-4074500" y="2574450"/>
              <a:ext cx="122700" cy="89600"/>
            </a:xfrm>
            <a:custGeom>
              <a:avLst/>
              <a:gdLst/>
              <a:ahLst/>
              <a:cxnLst/>
              <a:rect l="l" t="t" r="r" b="b"/>
              <a:pathLst>
                <a:path w="4908" h="3584" extrusionOk="0">
                  <a:moveTo>
                    <a:pt x="4028" y="1"/>
                  </a:moveTo>
                  <a:cubicBezTo>
                    <a:pt x="3951" y="1"/>
                    <a:pt x="3875" y="7"/>
                    <a:pt x="3799" y="19"/>
                  </a:cubicBezTo>
                  <a:cubicBezTo>
                    <a:pt x="3423" y="80"/>
                    <a:pt x="3057" y="272"/>
                    <a:pt x="2707" y="464"/>
                  </a:cubicBezTo>
                  <a:cubicBezTo>
                    <a:pt x="2088" y="805"/>
                    <a:pt x="1433" y="1154"/>
                    <a:pt x="830" y="1521"/>
                  </a:cubicBezTo>
                  <a:cubicBezTo>
                    <a:pt x="324" y="1826"/>
                    <a:pt x="1" y="2403"/>
                    <a:pt x="315" y="2918"/>
                  </a:cubicBezTo>
                  <a:cubicBezTo>
                    <a:pt x="446" y="3110"/>
                    <a:pt x="629" y="3267"/>
                    <a:pt x="813" y="3416"/>
                  </a:cubicBezTo>
                  <a:cubicBezTo>
                    <a:pt x="909" y="3494"/>
                    <a:pt x="1005" y="3573"/>
                    <a:pt x="1136" y="3581"/>
                  </a:cubicBezTo>
                  <a:cubicBezTo>
                    <a:pt x="1151" y="3583"/>
                    <a:pt x="1167" y="3584"/>
                    <a:pt x="1182" y="3584"/>
                  </a:cubicBezTo>
                  <a:cubicBezTo>
                    <a:pt x="1254" y="3584"/>
                    <a:pt x="1326" y="3568"/>
                    <a:pt x="1398" y="3547"/>
                  </a:cubicBezTo>
                  <a:cubicBezTo>
                    <a:pt x="2760" y="3145"/>
                    <a:pt x="3825" y="2010"/>
                    <a:pt x="4742" y="883"/>
                  </a:cubicBezTo>
                  <a:cubicBezTo>
                    <a:pt x="4812" y="805"/>
                    <a:pt x="4873" y="717"/>
                    <a:pt x="4890" y="613"/>
                  </a:cubicBezTo>
                  <a:cubicBezTo>
                    <a:pt x="4908" y="517"/>
                    <a:pt x="4864" y="429"/>
                    <a:pt x="4812" y="351"/>
                  </a:cubicBezTo>
                  <a:cubicBezTo>
                    <a:pt x="4643" y="105"/>
                    <a:pt x="4340" y="1"/>
                    <a:pt x="4028"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309;p80"/>
            <p:cNvSpPr/>
            <p:nvPr/>
          </p:nvSpPr>
          <p:spPr>
            <a:xfrm>
              <a:off x="-4064900" y="2628625"/>
              <a:ext cx="20775" cy="27525"/>
            </a:xfrm>
            <a:custGeom>
              <a:avLst/>
              <a:gdLst/>
              <a:ahLst/>
              <a:cxnLst/>
              <a:rect l="l" t="t" r="r" b="b"/>
              <a:pathLst>
                <a:path w="831" h="1101" extrusionOk="0">
                  <a:moveTo>
                    <a:pt x="80" y="1"/>
                  </a:moveTo>
                  <a:cubicBezTo>
                    <a:pt x="63" y="1"/>
                    <a:pt x="48" y="6"/>
                    <a:pt x="36" y="17"/>
                  </a:cubicBezTo>
                  <a:cubicBezTo>
                    <a:pt x="1" y="52"/>
                    <a:pt x="10" y="105"/>
                    <a:pt x="27" y="140"/>
                  </a:cubicBezTo>
                  <a:cubicBezTo>
                    <a:pt x="219" y="506"/>
                    <a:pt x="437" y="829"/>
                    <a:pt x="761" y="1091"/>
                  </a:cubicBezTo>
                  <a:cubicBezTo>
                    <a:pt x="769" y="1091"/>
                    <a:pt x="778" y="1100"/>
                    <a:pt x="787" y="1100"/>
                  </a:cubicBezTo>
                  <a:cubicBezTo>
                    <a:pt x="813" y="1100"/>
                    <a:pt x="830" y="1074"/>
                    <a:pt x="822" y="1056"/>
                  </a:cubicBezTo>
                  <a:cubicBezTo>
                    <a:pt x="822" y="1030"/>
                    <a:pt x="804" y="1013"/>
                    <a:pt x="787" y="995"/>
                  </a:cubicBezTo>
                  <a:cubicBezTo>
                    <a:pt x="542" y="742"/>
                    <a:pt x="333" y="445"/>
                    <a:pt x="193" y="105"/>
                  </a:cubicBezTo>
                  <a:cubicBezTo>
                    <a:pt x="176" y="78"/>
                    <a:pt x="167" y="44"/>
                    <a:pt x="141" y="17"/>
                  </a:cubicBezTo>
                  <a:cubicBezTo>
                    <a:pt x="121" y="8"/>
                    <a:pt x="100" y="1"/>
                    <a:pt x="80" y="1"/>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10;p80"/>
            <p:cNvSpPr/>
            <p:nvPr/>
          </p:nvSpPr>
          <p:spPr>
            <a:xfrm>
              <a:off x="-3804900" y="2552000"/>
              <a:ext cx="169850" cy="163725"/>
            </a:xfrm>
            <a:custGeom>
              <a:avLst/>
              <a:gdLst/>
              <a:ahLst/>
              <a:cxnLst/>
              <a:rect l="l" t="t" r="r" b="b"/>
              <a:pathLst>
                <a:path w="6794" h="6549" extrusionOk="0">
                  <a:moveTo>
                    <a:pt x="5665" y="1"/>
                  </a:moveTo>
                  <a:cubicBezTo>
                    <a:pt x="5452" y="1"/>
                    <a:pt x="5213" y="257"/>
                    <a:pt x="5038" y="376"/>
                  </a:cubicBezTo>
                  <a:cubicBezTo>
                    <a:pt x="3178" y="1589"/>
                    <a:pt x="1258" y="3851"/>
                    <a:pt x="0" y="5623"/>
                  </a:cubicBezTo>
                  <a:cubicBezTo>
                    <a:pt x="323" y="5920"/>
                    <a:pt x="629" y="6234"/>
                    <a:pt x="934" y="6549"/>
                  </a:cubicBezTo>
                  <a:cubicBezTo>
                    <a:pt x="3161" y="5073"/>
                    <a:pt x="5161" y="3650"/>
                    <a:pt x="6793" y="1808"/>
                  </a:cubicBezTo>
                  <a:cubicBezTo>
                    <a:pt x="6453" y="1388"/>
                    <a:pt x="6339" y="166"/>
                    <a:pt x="5728" y="9"/>
                  </a:cubicBezTo>
                  <a:cubicBezTo>
                    <a:pt x="5707" y="3"/>
                    <a:pt x="5686" y="1"/>
                    <a:pt x="5665" y="1"/>
                  </a:cubicBezTo>
                  <a:close/>
                </a:path>
              </a:pathLst>
            </a:custGeom>
            <a:solidFill>
              <a:srgbClr val="1C3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311;p80"/>
            <p:cNvSpPr/>
            <p:nvPr/>
          </p:nvSpPr>
          <p:spPr>
            <a:xfrm>
              <a:off x="-3796400" y="2575125"/>
              <a:ext cx="770600" cy="822100"/>
            </a:xfrm>
            <a:custGeom>
              <a:avLst/>
              <a:gdLst/>
              <a:ahLst/>
              <a:cxnLst/>
              <a:rect l="l" t="t" r="r" b="b"/>
              <a:pathLst>
                <a:path w="30824" h="32884" extrusionOk="0">
                  <a:moveTo>
                    <a:pt x="6156" y="1"/>
                  </a:moveTo>
                  <a:cubicBezTo>
                    <a:pt x="5467" y="149"/>
                    <a:pt x="4847" y="883"/>
                    <a:pt x="4349" y="1328"/>
                  </a:cubicBezTo>
                  <a:cubicBezTo>
                    <a:pt x="2830" y="2699"/>
                    <a:pt x="1441" y="4244"/>
                    <a:pt x="1" y="5694"/>
                  </a:cubicBezTo>
                  <a:cubicBezTo>
                    <a:pt x="1" y="5694"/>
                    <a:pt x="3004" y="9116"/>
                    <a:pt x="4358" y="10592"/>
                  </a:cubicBezTo>
                  <a:cubicBezTo>
                    <a:pt x="6305" y="12714"/>
                    <a:pt x="18311" y="27724"/>
                    <a:pt x="19315" y="28929"/>
                  </a:cubicBezTo>
                  <a:cubicBezTo>
                    <a:pt x="19874" y="29610"/>
                    <a:pt x="20450" y="30212"/>
                    <a:pt x="20930" y="30946"/>
                  </a:cubicBezTo>
                  <a:cubicBezTo>
                    <a:pt x="21341" y="31565"/>
                    <a:pt x="21637" y="32421"/>
                    <a:pt x="22179" y="32884"/>
                  </a:cubicBezTo>
                  <a:cubicBezTo>
                    <a:pt x="23026" y="32116"/>
                    <a:pt x="23733" y="31164"/>
                    <a:pt x="24554" y="30343"/>
                  </a:cubicBezTo>
                  <a:cubicBezTo>
                    <a:pt x="25645" y="29260"/>
                    <a:pt x="26571" y="28047"/>
                    <a:pt x="27645" y="26946"/>
                  </a:cubicBezTo>
                  <a:cubicBezTo>
                    <a:pt x="28605" y="25960"/>
                    <a:pt x="30194" y="24912"/>
                    <a:pt x="30823" y="23646"/>
                  </a:cubicBezTo>
                  <a:cubicBezTo>
                    <a:pt x="28570" y="21917"/>
                    <a:pt x="26414" y="19699"/>
                    <a:pt x="24397" y="17682"/>
                  </a:cubicBezTo>
                  <a:cubicBezTo>
                    <a:pt x="22144" y="15421"/>
                    <a:pt x="19874" y="13185"/>
                    <a:pt x="17708" y="10854"/>
                  </a:cubicBezTo>
                  <a:cubicBezTo>
                    <a:pt x="14163" y="7038"/>
                    <a:pt x="10217" y="3153"/>
                    <a:pt x="6156" y="1"/>
                  </a:cubicBezTo>
                  <a:close/>
                </a:path>
              </a:pathLst>
            </a:custGeom>
            <a:solidFill>
              <a:srgbClr val="1C3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312;p80"/>
            <p:cNvSpPr/>
            <p:nvPr/>
          </p:nvSpPr>
          <p:spPr>
            <a:xfrm>
              <a:off x="-3796400" y="2575125"/>
              <a:ext cx="770600" cy="822100"/>
            </a:xfrm>
            <a:custGeom>
              <a:avLst/>
              <a:gdLst/>
              <a:ahLst/>
              <a:cxnLst/>
              <a:rect l="l" t="t" r="r" b="b"/>
              <a:pathLst>
                <a:path w="30824" h="32884" extrusionOk="0">
                  <a:moveTo>
                    <a:pt x="6156" y="1"/>
                  </a:moveTo>
                  <a:cubicBezTo>
                    <a:pt x="5467" y="149"/>
                    <a:pt x="4847" y="883"/>
                    <a:pt x="4349" y="1328"/>
                  </a:cubicBezTo>
                  <a:cubicBezTo>
                    <a:pt x="2830" y="2699"/>
                    <a:pt x="1441" y="4244"/>
                    <a:pt x="1" y="5694"/>
                  </a:cubicBezTo>
                  <a:cubicBezTo>
                    <a:pt x="1" y="5694"/>
                    <a:pt x="3004" y="9116"/>
                    <a:pt x="4358" y="10592"/>
                  </a:cubicBezTo>
                  <a:cubicBezTo>
                    <a:pt x="6305" y="12714"/>
                    <a:pt x="18311" y="27724"/>
                    <a:pt x="19315" y="28929"/>
                  </a:cubicBezTo>
                  <a:cubicBezTo>
                    <a:pt x="19874" y="29610"/>
                    <a:pt x="20450" y="30212"/>
                    <a:pt x="20930" y="30946"/>
                  </a:cubicBezTo>
                  <a:cubicBezTo>
                    <a:pt x="21341" y="31565"/>
                    <a:pt x="21637" y="32421"/>
                    <a:pt x="22179" y="32884"/>
                  </a:cubicBezTo>
                  <a:cubicBezTo>
                    <a:pt x="23026" y="32116"/>
                    <a:pt x="23733" y="31164"/>
                    <a:pt x="24554" y="30343"/>
                  </a:cubicBezTo>
                  <a:cubicBezTo>
                    <a:pt x="25645" y="29260"/>
                    <a:pt x="26571" y="28047"/>
                    <a:pt x="27645" y="26946"/>
                  </a:cubicBezTo>
                  <a:cubicBezTo>
                    <a:pt x="28605" y="25960"/>
                    <a:pt x="30194" y="24912"/>
                    <a:pt x="30823" y="23646"/>
                  </a:cubicBezTo>
                  <a:cubicBezTo>
                    <a:pt x="28570" y="21917"/>
                    <a:pt x="26414" y="19699"/>
                    <a:pt x="24397" y="17682"/>
                  </a:cubicBezTo>
                  <a:cubicBezTo>
                    <a:pt x="22144" y="15421"/>
                    <a:pt x="19874" y="13185"/>
                    <a:pt x="17708" y="10854"/>
                  </a:cubicBezTo>
                  <a:cubicBezTo>
                    <a:pt x="14163" y="7038"/>
                    <a:pt x="10217" y="3153"/>
                    <a:pt x="6156"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13;p80"/>
            <p:cNvSpPr/>
            <p:nvPr/>
          </p:nvSpPr>
          <p:spPr>
            <a:xfrm>
              <a:off x="-2752750" y="2706900"/>
              <a:ext cx="774950" cy="644050"/>
            </a:xfrm>
            <a:custGeom>
              <a:avLst/>
              <a:gdLst/>
              <a:ahLst/>
              <a:cxnLst/>
              <a:rect l="l" t="t" r="r" b="b"/>
              <a:pathLst>
                <a:path w="30998" h="25762" extrusionOk="0">
                  <a:moveTo>
                    <a:pt x="24085" y="1"/>
                  </a:moveTo>
                  <a:cubicBezTo>
                    <a:pt x="23959" y="1"/>
                    <a:pt x="23832" y="10"/>
                    <a:pt x="23706" y="30"/>
                  </a:cubicBezTo>
                  <a:cubicBezTo>
                    <a:pt x="23086" y="135"/>
                    <a:pt x="22536" y="501"/>
                    <a:pt x="22021" y="877"/>
                  </a:cubicBezTo>
                  <a:cubicBezTo>
                    <a:pt x="20851" y="1732"/>
                    <a:pt x="19734" y="2675"/>
                    <a:pt x="18825" y="3811"/>
                  </a:cubicBezTo>
                  <a:cubicBezTo>
                    <a:pt x="18214" y="4579"/>
                    <a:pt x="3467" y="17371"/>
                    <a:pt x="2585" y="19169"/>
                  </a:cubicBezTo>
                  <a:cubicBezTo>
                    <a:pt x="0" y="24426"/>
                    <a:pt x="10269" y="25107"/>
                    <a:pt x="11081" y="25762"/>
                  </a:cubicBezTo>
                  <a:cubicBezTo>
                    <a:pt x="13237" y="23684"/>
                    <a:pt x="22632" y="10220"/>
                    <a:pt x="22903" y="10115"/>
                  </a:cubicBezTo>
                  <a:cubicBezTo>
                    <a:pt x="23156" y="10010"/>
                    <a:pt x="23427" y="9966"/>
                    <a:pt x="23698" y="9905"/>
                  </a:cubicBezTo>
                  <a:cubicBezTo>
                    <a:pt x="25208" y="9573"/>
                    <a:pt x="26579" y="8770"/>
                    <a:pt x="27767" y="7783"/>
                  </a:cubicBezTo>
                  <a:cubicBezTo>
                    <a:pt x="28954" y="6797"/>
                    <a:pt x="29984" y="5635"/>
                    <a:pt x="30997" y="4474"/>
                  </a:cubicBezTo>
                  <a:lnTo>
                    <a:pt x="30211" y="2780"/>
                  </a:lnTo>
                  <a:cubicBezTo>
                    <a:pt x="28666" y="1785"/>
                    <a:pt x="27094" y="781"/>
                    <a:pt x="25339" y="231"/>
                  </a:cubicBezTo>
                  <a:cubicBezTo>
                    <a:pt x="24935" y="103"/>
                    <a:pt x="24511" y="1"/>
                    <a:pt x="24085"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14;p80"/>
            <p:cNvSpPr/>
            <p:nvPr/>
          </p:nvSpPr>
          <p:spPr>
            <a:xfrm>
              <a:off x="-2752750" y="2706900"/>
              <a:ext cx="774950" cy="644050"/>
            </a:xfrm>
            <a:custGeom>
              <a:avLst/>
              <a:gdLst/>
              <a:ahLst/>
              <a:cxnLst/>
              <a:rect l="l" t="t" r="r" b="b"/>
              <a:pathLst>
                <a:path w="30998" h="25762" extrusionOk="0">
                  <a:moveTo>
                    <a:pt x="24085" y="1"/>
                  </a:moveTo>
                  <a:cubicBezTo>
                    <a:pt x="23959" y="1"/>
                    <a:pt x="23832" y="10"/>
                    <a:pt x="23706" y="30"/>
                  </a:cubicBezTo>
                  <a:cubicBezTo>
                    <a:pt x="23086" y="135"/>
                    <a:pt x="22536" y="501"/>
                    <a:pt x="22021" y="877"/>
                  </a:cubicBezTo>
                  <a:cubicBezTo>
                    <a:pt x="20851" y="1732"/>
                    <a:pt x="19734" y="2675"/>
                    <a:pt x="18825" y="3811"/>
                  </a:cubicBezTo>
                  <a:cubicBezTo>
                    <a:pt x="18214" y="4579"/>
                    <a:pt x="3467" y="17371"/>
                    <a:pt x="2585" y="19169"/>
                  </a:cubicBezTo>
                  <a:cubicBezTo>
                    <a:pt x="0" y="24426"/>
                    <a:pt x="10269" y="25107"/>
                    <a:pt x="11081" y="25762"/>
                  </a:cubicBezTo>
                  <a:cubicBezTo>
                    <a:pt x="13237" y="23684"/>
                    <a:pt x="22632" y="10220"/>
                    <a:pt x="22903" y="10115"/>
                  </a:cubicBezTo>
                  <a:cubicBezTo>
                    <a:pt x="23156" y="10010"/>
                    <a:pt x="23427" y="9966"/>
                    <a:pt x="23698" y="9905"/>
                  </a:cubicBezTo>
                  <a:cubicBezTo>
                    <a:pt x="25208" y="9573"/>
                    <a:pt x="26579" y="8770"/>
                    <a:pt x="27767" y="7783"/>
                  </a:cubicBezTo>
                  <a:cubicBezTo>
                    <a:pt x="28954" y="6797"/>
                    <a:pt x="29984" y="5635"/>
                    <a:pt x="30997" y="4474"/>
                  </a:cubicBezTo>
                  <a:lnTo>
                    <a:pt x="30211" y="2780"/>
                  </a:lnTo>
                  <a:cubicBezTo>
                    <a:pt x="28666" y="1785"/>
                    <a:pt x="27094" y="781"/>
                    <a:pt x="25339" y="231"/>
                  </a:cubicBezTo>
                  <a:cubicBezTo>
                    <a:pt x="24935" y="103"/>
                    <a:pt x="24511" y="1"/>
                    <a:pt x="24085"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15;p80"/>
            <p:cNvSpPr/>
            <p:nvPr/>
          </p:nvSpPr>
          <p:spPr>
            <a:xfrm>
              <a:off x="-2318575" y="2526300"/>
              <a:ext cx="249300" cy="308300"/>
            </a:xfrm>
            <a:custGeom>
              <a:avLst/>
              <a:gdLst/>
              <a:ahLst/>
              <a:cxnLst/>
              <a:rect l="l" t="t" r="r" b="b"/>
              <a:pathLst>
                <a:path w="9972" h="12332" extrusionOk="0">
                  <a:moveTo>
                    <a:pt x="4387" y="1"/>
                  </a:moveTo>
                  <a:cubicBezTo>
                    <a:pt x="4124" y="1"/>
                    <a:pt x="3861" y="25"/>
                    <a:pt x="3598" y="76"/>
                  </a:cubicBezTo>
                  <a:lnTo>
                    <a:pt x="2192" y="190"/>
                  </a:lnTo>
                  <a:cubicBezTo>
                    <a:pt x="1965" y="1369"/>
                    <a:pt x="1729" y="2556"/>
                    <a:pt x="1293" y="3674"/>
                  </a:cubicBezTo>
                  <a:cubicBezTo>
                    <a:pt x="1013" y="4381"/>
                    <a:pt x="664" y="5053"/>
                    <a:pt x="454" y="5778"/>
                  </a:cubicBezTo>
                  <a:cubicBezTo>
                    <a:pt x="0" y="7280"/>
                    <a:pt x="166" y="8887"/>
                    <a:pt x="332" y="10450"/>
                  </a:cubicBezTo>
                  <a:cubicBezTo>
                    <a:pt x="376" y="10851"/>
                    <a:pt x="419" y="11262"/>
                    <a:pt x="603" y="11628"/>
                  </a:cubicBezTo>
                  <a:cubicBezTo>
                    <a:pt x="777" y="11986"/>
                    <a:pt x="1127" y="12301"/>
                    <a:pt x="1528" y="12309"/>
                  </a:cubicBezTo>
                  <a:cubicBezTo>
                    <a:pt x="1598" y="12313"/>
                    <a:pt x="1730" y="12331"/>
                    <a:pt x="1921" y="12331"/>
                  </a:cubicBezTo>
                  <a:cubicBezTo>
                    <a:pt x="2733" y="12331"/>
                    <a:pt x="4600" y="11991"/>
                    <a:pt x="7160" y="8660"/>
                  </a:cubicBezTo>
                  <a:cubicBezTo>
                    <a:pt x="7815" y="7795"/>
                    <a:pt x="8741" y="7149"/>
                    <a:pt x="9256" y="6197"/>
                  </a:cubicBezTo>
                  <a:cubicBezTo>
                    <a:pt x="9771" y="5245"/>
                    <a:pt x="9972" y="4058"/>
                    <a:pt x="9518" y="3080"/>
                  </a:cubicBezTo>
                  <a:cubicBezTo>
                    <a:pt x="9273" y="2574"/>
                    <a:pt x="8880" y="2154"/>
                    <a:pt x="8461" y="1779"/>
                  </a:cubicBezTo>
                  <a:cubicBezTo>
                    <a:pt x="7326" y="770"/>
                    <a:pt x="5870" y="1"/>
                    <a:pt x="4387"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16;p80"/>
            <p:cNvSpPr/>
            <p:nvPr/>
          </p:nvSpPr>
          <p:spPr>
            <a:xfrm>
              <a:off x="-2263350" y="2359300"/>
              <a:ext cx="585250" cy="583225"/>
            </a:xfrm>
            <a:custGeom>
              <a:avLst/>
              <a:gdLst/>
              <a:ahLst/>
              <a:cxnLst/>
              <a:rect l="l" t="t" r="r" b="b"/>
              <a:pathLst>
                <a:path w="23410" h="23329" extrusionOk="0">
                  <a:moveTo>
                    <a:pt x="9728" y="0"/>
                  </a:moveTo>
                  <a:cubicBezTo>
                    <a:pt x="9609" y="0"/>
                    <a:pt x="9492" y="46"/>
                    <a:pt x="9404" y="138"/>
                  </a:cubicBezTo>
                  <a:lnTo>
                    <a:pt x="175" y="9350"/>
                  </a:lnTo>
                  <a:cubicBezTo>
                    <a:pt x="0" y="9524"/>
                    <a:pt x="0" y="9821"/>
                    <a:pt x="175" y="9996"/>
                  </a:cubicBezTo>
                  <a:lnTo>
                    <a:pt x="13351" y="23198"/>
                  </a:lnTo>
                  <a:cubicBezTo>
                    <a:pt x="13438" y="23285"/>
                    <a:pt x="13556" y="23329"/>
                    <a:pt x="13674" y="23329"/>
                  </a:cubicBezTo>
                  <a:cubicBezTo>
                    <a:pt x="13792" y="23329"/>
                    <a:pt x="13910" y="23285"/>
                    <a:pt x="13997" y="23198"/>
                  </a:cubicBezTo>
                  <a:lnTo>
                    <a:pt x="23226" y="13986"/>
                  </a:lnTo>
                  <a:cubicBezTo>
                    <a:pt x="23410" y="13803"/>
                    <a:pt x="23410" y="13515"/>
                    <a:pt x="23226" y="13331"/>
                  </a:cubicBezTo>
                  <a:lnTo>
                    <a:pt x="10059" y="138"/>
                  </a:lnTo>
                  <a:cubicBezTo>
                    <a:pt x="9967" y="46"/>
                    <a:pt x="9847" y="0"/>
                    <a:pt x="9728"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17;p80"/>
            <p:cNvSpPr/>
            <p:nvPr/>
          </p:nvSpPr>
          <p:spPr>
            <a:xfrm>
              <a:off x="-2099850" y="2521875"/>
              <a:ext cx="285975" cy="285975"/>
            </a:xfrm>
            <a:custGeom>
              <a:avLst/>
              <a:gdLst/>
              <a:ahLst/>
              <a:cxnLst/>
              <a:rect l="l" t="t" r="r" b="b"/>
              <a:pathLst>
                <a:path w="11439" h="11439" extrusionOk="0">
                  <a:moveTo>
                    <a:pt x="5719" y="0"/>
                  </a:moveTo>
                  <a:cubicBezTo>
                    <a:pt x="2559" y="0"/>
                    <a:pt x="0" y="2567"/>
                    <a:pt x="0" y="5719"/>
                  </a:cubicBezTo>
                  <a:cubicBezTo>
                    <a:pt x="0" y="8880"/>
                    <a:pt x="2559" y="11439"/>
                    <a:pt x="5719" y="11439"/>
                  </a:cubicBezTo>
                  <a:cubicBezTo>
                    <a:pt x="8880" y="11439"/>
                    <a:pt x="11439" y="8880"/>
                    <a:pt x="11439" y="5719"/>
                  </a:cubicBezTo>
                  <a:cubicBezTo>
                    <a:pt x="11439" y="2567"/>
                    <a:pt x="8880" y="0"/>
                    <a:pt x="5719" y="0"/>
                  </a:cubicBezTo>
                  <a:close/>
                </a:path>
              </a:pathLst>
            </a:custGeom>
            <a:solidFill>
              <a:srgbClr val="1C3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18;p80"/>
            <p:cNvSpPr/>
            <p:nvPr/>
          </p:nvSpPr>
          <p:spPr>
            <a:xfrm>
              <a:off x="-2058825" y="2567525"/>
              <a:ext cx="203700" cy="194875"/>
            </a:xfrm>
            <a:custGeom>
              <a:avLst/>
              <a:gdLst/>
              <a:ahLst/>
              <a:cxnLst/>
              <a:rect l="l" t="t" r="r" b="b"/>
              <a:pathLst>
                <a:path w="8148" h="7795" extrusionOk="0">
                  <a:moveTo>
                    <a:pt x="4080" y="1"/>
                  </a:moveTo>
                  <a:cubicBezTo>
                    <a:pt x="3964" y="1"/>
                    <a:pt x="3847" y="6"/>
                    <a:pt x="3729" y="17"/>
                  </a:cubicBezTo>
                  <a:cubicBezTo>
                    <a:pt x="1581" y="209"/>
                    <a:pt x="1" y="2103"/>
                    <a:pt x="193" y="4243"/>
                  </a:cubicBezTo>
                  <a:cubicBezTo>
                    <a:pt x="366" y="6272"/>
                    <a:pt x="2067" y="7795"/>
                    <a:pt x="4066" y="7795"/>
                  </a:cubicBezTo>
                  <a:cubicBezTo>
                    <a:pt x="4183" y="7795"/>
                    <a:pt x="4300" y="7790"/>
                    <a:pt x="4419" y="7779"/>
                  </a:cubicBezTo>
                  <a:cubicBezTo>
                    <a:pt x="6558" y="7587"/>
                    <a:pt x="8147" y="5701"/>
                    <a:pt x="7955" y="3553"/>
                  </a:cubicBezTo>
                  <a:cubicBezTo>
                    <a:pt x="7774" y="1531"/>
                    <a:pt x="6072" y="1"/>
                    <a:pt x="40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19;p80"/>
            <p:cNvSpPr/>
            <p:nvPr/>
          </p:nvSpPr>
          <p:spPr>
            <a:xfrm>
              <a:off x="-2046800" y="2583025"/>
              <a:ext cx="179875" cy="163775"/>
            </a:xfrm>
            <a:custGeom>
              <a:avLst/>
              <a:gdLst/>
              <a:ahLst/>
              <a:cxnLst/>
              <a:rect l="l" t="t" r="r" b="b"/>
              <a:pathLst>
                <a:path w="7195" h="6551" extrusionOk="0">
                  <a:moveTo>
                    <a:pt x="3596" y="0"/>
                  </a:moveTo>
                  <a:cubicBezTo>
                    <a:pt x="2761" y="0"/>
                    <a:pt x="1924" y="319"/>
                    <a:pt x="1284" y="959"/>
                  </a:cubicBezTo>
                  <a:cubicBezTo>
                    <a:pt x="0" y="2234"/>
                    <a:pt x="0" y="4312"/>
                    <a:pt x="1284" y="5587"/>
                  </a:cubicBezTo>
                  <a:cubicBezTo>
                    <a:pt x="1922" y="6230"/>
                    <a:pt x="2760" y="6551"/>
                    <a:pt x="3599" y="6551"/>
                  </a:cubicBezTo>
                  <a:cubicBezTo>
                    <a:pt x="4434" y="6551"/>
                    <a:pt x="5271" y="6232"/>
                    <a:pt x="5911" y="5596"/>
                  </a:cubicBezTo>
                  <a:cubicBezTo>
                    <a:pt x="7195" y="4312"/>
                    <a:pt x="7195" y="2243"/>
                    <a:pt x="5911" y="959"/>
                  </a:cubicBezTo>
                  <a:cubicBezTo>
                    <a:pt x="5273" y="321"/>
                    <a:pt x="4435" y="0"/>
                    <a:pt x="3596"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20;p80"/>
            <p:cNvSpPr/>
            <p:nvPr/>
          </p:nvSpPr>
          <p:spPr>
            <a:xfrm>
              <a:off x="-2325775" y="2299875"/>
              <a:ext cx="378975" cy="375250"/>
            </a:xfrm>
            <a:custGeom>
              <a:avLst/>
              <a:gdLst/>
              <a:ahLst/>
              <a:cxnLst/>
              <a:rect l="l" t="t" r="r" b="b"/>
              <a:pathLst>
                <a:path w="15159" h="15010" extrusionOk="0">
                  <a:moveTo>
                    <a:pt x="11193" y="0"/>
                  </a:moveTo>
                  <a:cubicBezTo>
                    <a:pt x="11011" y="0"/>
                    <a:pt x="10827" y="70"/>
                    <a:pt x="10688" y="210"/>
                  </a:cubicBezTo>
                  <a:lnTo>
                    <a:pt x="280" y="10600"/>
                  </a:lnTo>
                  <a:cubicBezTo>
                    <a:pt x="0" y="10880"/>
                    <a:pt x="0" y="11334"/>
                    <a:pt x="271" y="11604"/>
                  </a:cubicBezTo>
                  <a:lnTo>
                    <a:pt x="3458" y="14800"/>
                  </a:lnTo>
                  <a:cubicBezTo>
                    <a:pt x="3598" y="14940"/>
                    <a:pt x="3781" y="15010"/>
                    <a:pt x="3964" y="15010"/>
                  </a:cubicBezTo>
                  <a:cubicBezTo>
                    <a:pt x="4148" y="15010"/>
                    <a:pt x="4331" y="14940"/>
                    <a:pt x="4471" y="14800"/>
                  </a:cubicBezTo>
                  <a:lnTo>
                    <a:pt x="14879" y="4410"/>
                  </a:lnTo>
                  <a:cubicBezTo>
                    <a:pt x="15158" y="4130"/>
                    <a:pt x="15158" y="3676"/>
                    <a:pt x="14879" y="3405"/>
                  </a:cubicBezTo>
                  <a:lnTo>
                    <a:pt x="11692" y="210"/>
                  </a:lnTo>
                  <a:cubicBezTo>
                    <a:pt x="11556" y="70"/>
                    <a:pt x="11375" y="0"/>
                    <a:pt x="11193" y="0"/>
                  </a:cubicBezTo>
                  <a:close/>
                </a:path>
              </a:pathLst>
            </a:custGeom>
            <a:solidFill>
              <a:srgbClr val="1C3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21;p80"/>
            <p:cNvSpPr/>
            <p:nvPr/>
          </p:nvSpPr>
          <p:spPr>
            <a:xfrm>
              <a:off x="-1842500" y="2402450"/>
              <a:ext cx="145200" cy="145200"/>
            </a:xfrm>
            <a:custGeom>
              <a:avLst/>
              <a:gdLst/>
              <a:ahLst/>
              <a:cxnLst/>
              <a:rect l="l" t="t" r="r" b="b"/>
              <a:pathLst>
                <a:path w="5808" h="5808" extrusionOk="0">
                  <a:moveTo>
                    <a:pt x="2192" y="1"/>
                  </a:moveTo>
                  <a:lnTo>
                    <a:pt x="1" y="2193"/>
                  </a:lnTo>
                  <a:lnTo>
                    <a:pt x="3607" y="5807"/>
                  </a:lnTo>
                  <a:lnTo>
                    <a:pt x="5807" y="3616"/>
                  </a:lnTo>
                  <a:lnTo>
                    <a:pt x="2192" y="1"/>
                  </a:lnTo>
                  <a:close/>
                </a:path>
              </a:pathLst>
            </a:custGeom>
            <a:solidFill>
              <a:srgbClr val="1C3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22;p80"/>
            <p:cNvSpPr/>
            <p:nvPr/>
          </p:nvSpPr>
          <p:spPr>
            <a:xfrm>
              <a:off x="-1832225" y="2425375"/>
              <a:ext cx="111775" cy="112025"/>
            </a:xfrm>
            <a:custGeom>
              <a:avLst/>
              <a:gdLst/>
              <a:ahLst/>
              <a:cxnLst/>
              <a:rect l="l" t="t" r="r" b="b"/>
              <a:pathLst>
                <a:path w="4471" h="4481" extrusionOk="0">
                  <a:moveTo>
                    <a:pt x="1694" y="1"/>
                  </a:moveTo>
                  <a:lnTo>
                    <a:pt x="0" y="1695"/>
                  </a:lnTo>
                  <a:lnTo>
                    <a:pt x="2786" y="4480"/>
                  </a:lnTo>
                  <a:lnTo>
                    <a:pt x="4471" y="2786"/>
                  </a:lnTo>
                  <a:lnTo>
                    <a:pt x="1694"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323;p80"/>
            <p:cNvSpPr/>
            <p:nvPr/>
          </p:nvSpPr>
          <p:spPr>
            <a:xfrm>
              <a:off x="-1924575" y="2444800"/>
              <a:ext cx="182525" cy="203050"/>
            </a:xfrm>
            <a:custGeom>
              <a:avLst/>
              <a:gdLst/>
              <a:ahLst/>
              <a:cxnLst/>
              <a:rect l="l" t="t" r="r" b="b"/>
              <a:pathLst>
                <a:path w="7301" h="8122" extrusionOk="0">
                  <a:moveTo>
                    <a:pt x="3205" y="1"/>
                  </a:moveTo>
                  <a:lnTo>
                    <a:pt x="1" y="219"/>
                  </a:lnTo>
                  <a:lnTo>
                    <a:pt x="7300" y="8121"/>
                  </a:lnTo>
                  <a:lnTo>
                    <a:pt x="7292" y="4087"/>
                  </a:lnTo>
                  <a:lnTo>
                    <a:pt x="3205"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24;p80"/>
            <p:cNvSpPr/>
            <p:nvPr/>
          </p:nvSpPr>
          <p:spPr>
            <a:xfrm>
              <a:off x="-1856250" y="2462700"/>
              <a:ext cx="98475" cy="98700"/>
            </a:xfrm>
            <a:custGeom>
              <a:avLst/>
              <a:gdLst/>
              <a:ahLst/>
              <a:cxnLst/>
              <a:rect l="l" t="t" r="r" b="b"/>
              <a:pathLst>
                <a:path w="3939" h="3948" extrusionOk="0">
                  <a:moveTo>
                    <a:pt x="333" y="1"/>
                  </a:moveTo>
                  <a:lnTo>
                    <a:pt x="1" y="333"/>
                  </a:lnTo>
                  <a:lnTo>
                    <a:pt x="3607" y="3948"/>
                  </a:lnTo>
                  <a:lnTo>
                    <a:pt x="3939" y="3616"/>
                  </a:lnTo>
                  <a:lnTo>
                    <a:pt x="333" y="1"/>
                  </a:lnTo>
                  <a:close/>
                </a:path>
              </a:pathLst>
            </a:custGeom>
            <a:solidFill>
              <a:srgbClr val="1C3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25;p80"/>
            <p:cNvSpPr/>
            <p:nvPr/>
          </p:nvSpPr>
          <p:spPr>
            <a:xfrm>
              <a:off x="-1772200" y="2675800"/>
              <a:ext cx="55250" cy="50175"/>
            </a:xfrm>
            <a:custGeom>
              <a:avLst/>
              <a:gdLst/>
              <a:ahLst/>
              <a:cxnLst/>
              <a:rect l="l" t="t" r="r" b="b"/>
              <a:pathLst>
                <a:path w="2210" h="2007" extrusionOk="0">
                  <a:moveTo>
                    <a:pt x="1101" y="0"/>
                  </a:moveTo>
                  <a:cubicBezTo>
                    <a:pt x="844" y="0"/>
                    <a:pt x="589" y="96"/>
                    <a:pt x="393" y="287"/>
                  </a:cubicBezTo>
                  <a:cubicBezTo>
                    <a:pt x="0" y="680"/>
                    <a:pt x="0" y="1317"/>
                    <a:pt x="393" y="1710"/>
                  </a:cubicBezTo>
                  <a:cubicBezTo>
                    <a:pt x="591" y="1908"/>
                    <a:pt x="850" y="2006"/>
                    <a:pt x="1109" y="2006"/>
                  </a:cubicBezTo>
                  <a:cubicBezTo>
                    <a:pt x="1365" y="2006"/>
                    <a:pt x="1621" y="1910"/>
                    <a:pt x="1817" y="1719"/>
                  </a:cubicBezTo>
                  <a:cubicBezTo>
                    <a:pt x="2209" y="1326"/>
                    <a:pt x="2209" y="689"/>
                    <a:pt x="1817" y="296"/>
                  </a:cubicBezTo>
                  <a:cubicBezTo>
                    <a:pt x="1619" y="98"/>
                    <a:pt x="1360" y="0"/>
                    <a:pt x="1101" y="0"/>
                  </a:cubicBezTo>
                  <a:close/>
                </a:path>
              </a:pathLst>
            </a:custGeom>
            <a:solidFill>
              <a:srgbClr val="1C3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26;p80"/>
            <p:cNvSpPr/>
            <p:nvPr/>
          </p:nvSpPr>
          <p:spPr>
            <a:xfrm>
              <a:off x="-2170600" y="2311425"/>
              <a:ext cx="185600" cy="192325"/>
            </a:xfrm>
            <a:custGeom>
              <a:avLst/>
              <a:gdLst/>
              <a:ahLst/>
              <a:cxnLst/>
              <a:rect l="l" t="t" r="r" b="b"/>
              <a:pathLst>
                <a:path w="7424" h="7693" extrusionOk="0">
                  <a:moveTo>
                    <a:pt x="2214" y="0"/>
                  </a:moveTo>
                  <a:cubicBezTo>
                    <a:pt x="1259" y="0"/>
                    <a:pt x="0" y="990"/>
                    <a:pt x="630" y="1878"/>
                  </a:cubicBezTo>
                  <a:cubicBezTo>
                    <a:pt x="1582" y="3214"/>
                    <a:pt x="2979" y="4340"/>
                    <a:pt x="4105" y="5545"/>
                  </a:cubicBezTo>
                  <a:cubicBezTo>
                    <a:pt x="4786" y="6279"/>
                    <a:pt x="5485" y="7012"/>
                    <a:pt x="6332" y="7580"/>
                  </a:cubicBezTo>
                  <a:cubicBezTo>
                    <a:pt x="6447" y="7656"/>
                    <a:pt x="6579" y="7692"/>
                    <a:pt x="6708" y="7692"/>
                  </a:cubicBezTo>
                  <a:cubicBezTo>
                    <a:pt x="6979" y="7692"/>
                    <a:pt x="7241" y="7534"/>
                    <a:pt x="7336" y="7257"/>
                  </a:cubicBezTo>
                  <a:cubicBezTo>
                    <a:pt x="7336" y="7257"/>
                    <a:pt x="7336" y="7257"/>
                    <a:pt x="7345" y="7248"/>
                  </a:cubicBezTo>
                  <a:cubicBezTo>
                    <a:pt x="7423" y="6995"/>
                    <a:pt x="7388" y="6750"/>
                    <a:pt x="7336" y="6523"/>
                  </a:cubicBezTo>
                  <a:cubicBezTo>
                    <a:pt x="6873" y="4419"/>
                    <a:pt x="5459" y="2804"/>
                    <a:pt x="4044" y="1276"/>
                  </a:cubicBezTo>
                  <a:cubicBezTo>
                    <a:pt x="3721" y="926"/>
                    <a:pt x="3389" y="577"/>
                    <a:pt x="2961" y="333"/>
                  </a:cubicBezTo>
                  <a:cubicBezTo>
                    <a:pt x="2789" y="100"/>
                    <a:pt x="2517" y="0"/>
                    <a:pt x="2214"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27;p80"/>
            <p:cNvSpPr/>
            <p:nvPr/>
          </p:nvSpPr>
          <p:spPr>
            <a:xfrm>
              <a:off x="-2225375" y="2364800"/>
              <a:ext cx="172475" cy="219150"/>
            </a:xfrm>
            <a:custGeom>
              <a:avLst/>
              <a:gdLst/>
              <a:ahLst/>
              <a:cxnLst/>
              <a:rect l="l" t="t" r="r" b="b"/>
              <a:pathLst>
                <a:path w="6899" h="8766" extrusionOk="0">
                  <a:moveTo>
                    <a:pt x="2052" y="1"/>
                  </a:moveTo>
                  <a:cubicBezTo>
                    <a:pt x="1118" y="1"/>
                    <a:pt x="1" y="780"/>
                    <a:pt x="507" y="1725"/>
                  </a:cubicBezTo>
                  <a:cubicBezTo>
                    <a:pt x="1337" y="3271"/>
                    <a:pt x="2646" y="4668"/>
                    <a:pt x="3677" y="6109"/>
                  </a:cubicBezTo>
                  <a:cubicBezTo>
                    <a:pt x="4297" y="6982"/>
                    <a:pt x="4925" y="7855"/>
                    <a:pt x="5737" y="8580"/>
                  </a:cubicBezTo>
                  <a:cubicBezTo>
                    <a:pt x="5877" y="8705"/>
                    <a:pt x="6048" y="8766"/>
                    <a:pt x="6214" y="8766"/>
                  </a:cubicBezTo>
                  <a:cubicBezTo>
                    <a:pt x="6451" y="8766"/>
                    <a:pt x="6677" y="8641"/>
                    <a:pt x="6785" y="8405"/>
                  </a:cubicBezTo>
                  <a:lnTo>
                    <a:pt x="6794" y="8405"/>
                  </a:lnTo>
                  <a:cubicBezTo>
                    <a:pt x="6899" y="8152"/>
                    <a:pt x="6881" y="7890"/>
                    <a:pt x="6855" y="7645"/>
                  </a:cubicBezTo>
                  <a:cubicBezTo>
                    <a:pt x="6593" y="5375"/>
                    <a:pt x="5309" y="3472"/>
                    <a:pt x="4026" y="1647"/>
                  </a:cubicBezTo>
                  <a:cubicBezTo>
                    <a:pt x="3729" y="1236"/>
                    <a:pt x="3432" y="808"/>
                    <a:pt x="3013" y="485"/>
                  </a:cubicBezTo>
                  <a:cubicBezTo>
                    <a:pt x="2824" y="146"/>
                    <a:pt x="2455" y="1"/>
                    <a:pt x="2052"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28;p80"/>
            <p:cNvSpPr/>
            <p:nvPr/>
          </p:nvSpPr>
          <p:spPr>
            <a:xfrm>
              <a:off x="-2267500" y="2426575"/>
              <a:ext cx="151525" cy="192650"/>
            </a:xfrm>
            <a:custGeom>
              <a:avLst/>
              <a:gdLst/>
              <a:ahLst/>
              <a:cxnLst/>
              <a:rect l="l" t="t" r="r" b="b"/>
              <a:pathLst>
                <a:path w="6061" h="7706" extrusionOk="0">
                  <a:moveTo>
                    <a:pt x="1800" y="0"/>
                  </a:moveTo>
                  <a:cubicBezTo>
                    <a:pt x="979" y="0"/>
                    <a:pt x="0" y="683"/>
                    <a:pt x="446" y="1507"/>
                  </a:cubicBezTo>
                  <a:cubicBezTo>
                    <a:pt x="1179" y="2878"/>
                    <a:pt x="2323" y="4100"/>
                    <a:pt x="3231" y="5366"/>
                  </a:cubicBezTo>
                  <a:cubicBezTo>
                    <a:pt x="3773" y="6135"/>
                    <a:pt x="4331" y="6903"/>
                    <a:pt x="5039" y="7541"/>
                  </a:cubicBezTo>
                  <a:cubicBezTo>
                    <a:pt x="5165" y="7652"/>
                    <a:pt x="5318" y="7706"/>
                    <a:pt x="5465" y="7706"/>
                  </a:cubicBezTo>
                  <a:cubicBezTo>
                    <a:pt x="5674" y="7706"/>
                    <a:pt x="5872" y="7597"/>
                    <a:pt x="5964" y="7392"/>
                  </a:cubicBezTo>
                  <a:cubicBezTo>
                    <a:pt x="5964" y="7383"/>
                    <a:pt x="5964" y="7383"/>
                    <a:pt x="5964" y="7383"/>
                  </a:cubicBezTo>
                  <a:cubicBezTo>
                    <a:pt x="6060" y="7156"/>
                    <a:pt x="6051" y="6929"/>
                    <a:pt x="6025" y="6720"/>
                  </a:cubicBezTo>
                  <a:cubicBezTo>
                    <a:pt x="5790" y="4720"/>
                    <a:pt x="4663" y="3044"/>
                    <a:pt x="3537" y="1446"/>
                  </a:cubicBezTo>
                  <a:cubicBezTo>
                    <a:pt x="3275" y="1079"/>
                    <a:pt x="3013" y="712"/>
                    <a:pt x="2646" y="424"/>
                  </a:cubicBezTo>
                  <a:cubicBezTo>
                    <a:pt x="2478" y="127"/>
                    <a:pt x="2154" y="0"/>
                    <a:pt x="1800"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29;p80"/>
            <p:cNvSpPr/>
            <p:nvPr/>
          </p:nvSpPr>
          <p:spPr>
            <a:xfrm>
              <a:off x="-2315250" y="2464250"/>
              <a:ext cx="138800" cy="176200"/>
            </a:xfrm>
            <a:custGeom>
              <a:avLst/>
              <a:gdLst/>
              <a:ahLst/>
              <a:cxnLst/>
              <a:rect l="l" t="t" r="r" b="b"/>
              <a:pathLst>
                <a:path w="5552" h="7048" extrusionOk="0">
                  <a:moveTo>
                    <a:pt x="1648" y="1"/>
                  </a:moveTo>
                  <a:cubicBezTo>
                    <a:pt x="897" y="1"/>
                    <a:pt x="1" y="624"/>
                    <a:pt x="409" y="1380"/>
                  </a:cubicBezTo>
                  <a:cubicBezTo>
                    <a:pt x="1081" y="2628"/>
                    <a:pt x="2129" y="3755"/>
                    <a:pt x="2958" y="4907"/>
                  </a:cubicBezTo>
                  <a:cubicBezTo>
                    <a:pt x="3456" y="5606"/>
                    <a:pt x="3962" y="6313"/>
                    <a:pt x="4617" y="6898"/>
                  </a:cubicBezTo>
                  <a:cubicBezTo>
                    <a:pt x="4729" y="6999"/>
                    <a:pt x="4867" y="7048"/>
                    <a:pt x="5001" y="7048"/>
                  </a:cubicBezTo>
                  <a:cubicBezTo>
                    <a:pt x="5192" y="7048"/>
                    <a:pt x="5373" y="6948"/>
                    <a:pt x="5456" y="6758"/>
                  </a:cubicBezTo>
                  <a:cubicBezTo>
                    <a:pt x="5464" y="6758"/>
                    <a:pt x="5464" y="6758"/>
                    <a:pt x="5464" y="6750"/>
                  </a:cubicBezTo>
                  <a:cubicBezTo>
                    <a:pt x="5552" y="6549"/>
                    <a:pt x="5534" y="6339"/>
                    <a:pt x="5517" y="6147"/>
                  </a:cubicBezTo>
                  <a:cubicBezTo>
                    <a:pt x="5298" y="4322"/>
                    <a:pt x="4277" y="2785"/>
                    <a:pt x="3238" y="1327"/>
                  </a:cubicBezTo>
                  <a:cubicBezTo>
                    <a:pt x="3002" y="987"/>
                    <a:pt x="2757" y="655"/>
                    <a:pt x="2426" y="393"/>
                  </a:cubicBezTo>
                  <a:cubicBezTo>
                    <a:pt x="2272" y="118"/>
                    <a:pt x="1974" y="1"/>
                    <a:pt x="1648"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30;p80"/>
            <p:cNvSpPr/>
            <p:nvPr/>
          </p:nvSpPr>
          <p:spPr>
            <a:xfrm>
              <a:off x="-2336050" y="1346950"/>
              <a:ext cx="164400" cy="287600"/>
            </a:xfrm>
            <a:custGeom>
              <a:avLst/>
              <a:gdLst/>
              <a:ahLst/>
              <a:cxnLst/>
              <a:rect l="l" t="t" r="r" b="b"/>
              <a:pathLst>
                <a:path w="6576" h="11504" extrusionOk="0">
                  <a:moveTo>
                    <a:pt x="5555" y="0"/>
                  </a:moveTo>
                  <a:cubicBezTo>
                    <a:pt x="4891" y="0"/>
                    <a:pt x="4333" y="745"/>
                    <a:pt x="3930" y="1392"/>
                  </a:cubicBezTo>
                  <a:cubicBezTo>
                    <a:pt x="2742" y="3295"/>
                    <a:pt x="1162" y="5295"/>
                    <a:pt x="271" y="7347"/>
                  </a:cubicBezTo>
                  <a:cubicBezTo>
                    <a:pt x="1" y="7984"/>
                    <a:pt x="27" y="8465"/>
                    <a:pt x="289" y="9032"/>
                  </a:cubicBezTo>
                  <a:cubicBezTo>
                    <a:pt x="429" y="9338"/>
                    <a:pt x="2149" y="11390"/>
                    <a:pt x="2096" y="11503"/>
                  </a:cubicBezTo>
                  <a:cubicBezTo>
                    <a:pt x="2760" y="10228"/>
                    <a:pt x="3424" y="8954"/>
                    <a:pt x="4087" y="7679"/>
                  </a:cubicBezTo>
                  <a:cubicBezTo>
                    <a:pt x="4995" y="5941"/>
                    <a:pt x="5912" y="4177"/>
                    <a:pt x="6375" y="2300"/>
                  </a:cubicBezTo>
                  <a:cubicBezTo>
                    <a:pt x="6488" y="1829"/>
                    <a:pt x="6576" y="1331"/>
                    <a:pt x="6480" y="885"/>
                  </a:cubicBezTo>
                  <a:cubicBezTo>
                    <a:pt x="6384" y="431"/>
                    <a:pt x="6069" y="39"/>
                    <a:pt x="5633" y="4"/>
                  </a:cubicBezTo>
                  <a:cubicBezTo>
                    <a:pt x="5607" y="1"/>
                    <a:pt x="5581" y="0"/>
                    <a:pt x="5555"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31;p80"/>
            <p:cNvSpPr/>
            <p:nvPr/>
          </p:nvSpPr>
          <p:spPr>
            <a:xfrm>
              <a:off x="-2519175" y="1797725"/>
              <a:ext cx="338575" cy="445400"/>
            </a:xfrm>
            <a:custGeom>
              <a:avLst/>
              <a:gdLst/>
              <a:ahLst/>
              <a:cxnLst/>
              <a:rect l="l" t="t" r="r" b="b"/>
              <a:pathLst>
                <a:path w="13543" h="17816" extrusionOk="0">
                  <a:moveTo>
                    <a:pt x="11772" y="1"/>
                  </a:moveTo>
                  <a:cubicBezTo>
                    <a:pt x="11506" y="1"/>
                    <a:pt x="11246" y="23"/>
                    <a:pt x="11028" y="38"/>
                  </a:cubicBezTo>
                  <a:cubicBezTo>
                    <a:pt x="10757" y="56"/>
                    <a:pt x="10478" y="73"/>
                    <a:pt x="10233" y="169"/>
                  </a:cubicBezTo>
                  <a:cubicBezTo>
                    <a:pt x="9971" y="274"/>
                    <a:pt x="9753" y="449"/>
                    <a:pt x="9535" y="623"/>
                  </a:cubicBezTo>
                  <a:cubicBezTo>
                    <a:pt x="8190" y="1697"/>
                    <a:pt x="6776" y="2693"/>
                    <a:pt x="5309" y="3583"/>
                  </a:cubicBezTo>
                  <a:cubicBezTo>
                    <a:pt x="5178" y="3671"/>
                    <a:pt x="5038" y="3749"/>
                    <a:pt x="4933" y="3871"/>
                  </a:cubicBezTo>
                  <a:cubicBezTo>
                    <a:pt x="4846" y="3985"/>
                    <a:pt x="4785" y="4125"/>
                    <a:pt x="4733" y="4256"/>
                  </a:cubicBezTo>
                  <a:cubicBezTo>
                    <a:pt x="4505" y="4797"/>
                    <a:pt x="4287" y="5338"/>
                    <a:pt x="4060" y="5888"/>
                  </a:cubicBezTo>
                  <a:cubicBezTo>
                    <a:pt x="3912" y="6255"/>
                    <a:pt x="3763" y="6622"/>
                    <a:pt x="3650" y="6997"/>
                  </a:cubicBezTo>
                  <a:cubicBezTo>
                    <a:pt x="3484" y="7521"/>
                    <a:pt x="3397" y="8063"/>
                    <a:pt x="3274" y="8604"/>
                  </a:cubicBezTo>
                  <a:cubicBezTo>
                    <a:pt x="2672" y="11258"/>
                    <a:pt x="1371" y="13703"/>
                    <a:pt x="0" y="16052"/>
                  </a:cubicBezTo>
                  <a:cubicBezTo>
                    <a:pt x="1153" y="16777"/>
                    <a:pt x="2384" y="17371"/>
                    <a:pt x="3667" y="17816"/>
                  </a:cubicBezTo>
                  <a:cubicBezTo>
                    <a:pt x="5064" y="16855"/>
                    <a:pt x="6426" y="15843"/>
                    <a:pt x="7745" y="14786"/>
                  </a:cubicBezTo>
                  <a:cubicBezTo>
                    <a:pt x="8147" y="14463"/>
                    <a:pt x="8548" y="14131"/>
                    <a:pt x="8897" y="13756"/>
                  </a:cubicBezTo>
                  <a:cubicBezTo>
                    <a:pt x="9343" y="13284"/>
                    <a:pt x="9701" y="12734"/>
                    <a:pt x="10067" y="12201"/>
                  </a:cubicBezTo>
                  <a:cubicBezTo>
                    <a:pt x="10783" y="11119"/>
                    <a:pt x="11508" y="10036"/>
                    <a:pt x="11936" y="8814"/>
                  </a:cubicBezTo>
                  <a:cubicBezTo>
                    <a:pt x="12076" y="8429"/>
                    <a:pt x="12181" y="8036"/>
                    <a:pt x="12277" y="7635"/>
                  </a:cubicBezTo>
                  <a:cubicBezTo>
                    <a:pt x="12704" y="5906"/>
                    <a:pt x="13027" y="4142"/>
                    <a:pt x="13228" y="2370"/>
                  </a:cubicBezTo>
                  <a:cubicBezTo>
                    <a:pt x="13298" y="1776"/>
                    <a:pt x="13543" y="877"/>
                    <a:pt x="13062" y="388"/>
                  </a:cubicBezTo>
                  <a:cubicBezTo>
                    <a:pt x="12753" y="73"/>
                    <a:pt x="12253" y="1"/>
                    <a:pt x="11772"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32;p80"/>
            <p:cNvSpPr/>
            <p:nvPr/>
          </p:nvSpPr>
          <p:spPr>
            <a:xfrm>
              <a:off x="-2519175" y="1797725"/>
              <a:ext cx="338575" cy="445400"/>
            </a:xfrm>
            <a:custGeom>
              <a:avLst/>
              <a:gdLst/>
              <a:ahLst/>
              <a:cxnLst/>
              <a:rect l="l" t="t" r="r" b="b"/>
              <a:pathLst>
                <a:path w="13543" h="17816" extrusionOk="0">
                  <a:moveTo>
                    <a:pt x="11772" y="1"/>
                  </a:moveTo>
                  <a:cubicBezTo>
                    <a:pt x="11506" y="1"/>
                    <a:pt x="11246" y="23"/>
                    <a:pt x="11028" y="38"/>
                  </a:cubicBezTo>
                  <a:cubicBezTo>
                    <a:pt x="10757" y="56"/>
                    <a:pt x="10478" y="73"/>
                    <a:pt x="10233" y="169"/>
                  </a:cubicBezTo>
                  <a:cubicBezTo>
                    <a:pt x="9971" y="274"/>
                    <a:pt x="9753" y="449"/>
                    <a:pt x="9535" y="623"/>
                  </a:cubicBezTo>
                  <a:cubicBezTo>
                    <a:pt x="8190" y="1697"/>
                    <a:pt x="6776" y="2693"/>
                    <a:pt x="5309" y="3583"/>
                  </a:cubicBezTo>
                  <a:cubicBezTo>
                    <a:pt x="5178" y="3671"/>
                    <a:pt x="5038" y="3749"/>
                    <a:pt x="4933" y="3871"/>
                  </a:cubicBezTo>
                  <a:cubicBezTo>
                    <a:pt x="4846" y="3985"/>
                    <a:pt x="4785" y="4125"/>
                    <a:pt x="4733" y="4256"/>
                  </a:cubicBezTo>
                  <a:cubicBezTo>
                    <a:pt x="4505" y="4797"/>
                    <a:pt x="4287" y="5338"/>
                    <a:pt x="4060" y="5888"/>
                  </a:cubicBezTo>
                  <a:cubicBezTo>
                    <a:pt x="3912" y="6255"/>
                    <a:pt x="3763" y="6622"/>
                    <a:pt x="3650" y="6997"/>
                  </a:cubicBezTo>
                  <a:cubicBezTo>
                    <a:pt x="3484" y="7521"/>
                    <a:pt x="3397" y="8063"/>
                    <a:pt x="3274" y="8604"/>
                  </a:cubicBezTo>
                  <a:cubicBezTo>
                    <a:pt x="2672" y="11258"/>
                    <a:pt x="1371" y="13703"/>
                    <a:pt x="0" y="16052"/>
                  </a:cubicBezTo>
                  <a:cubicBezTo>
                    <a:pt x="1153" y="16777"/>
                    <a:pt x="2384" y="17371"/>
                    <a:pt x="3667" y="17816"/>
                  </a:cubicBezTo>
                  <a:cubicBezTo>
                    <a:pt x="5064" y="16855"/>
                    <a:pt x="6426" y="15843"/>
                    <a:pt x="7745" y="14786"/>
                  </a:cubicBezTo>
                  <a:cubicBezTo>
                    <a:pt x="8147" y="14463"/>
                    <a:pt x="8548" y="14131"/>
                    <a:pt x="8897" y="13756"/>
                  </a:cubicBezTo>
                  <a:cubicBezTo>
                    <a:pt x="9343" y="13284"/>
                    <a:pt x="9701" y="12734"/>
                    <a:pt x="10067" y="12201"/>
                  </a:cubicBezTo>
                  <a:cubicBezTo>
                    <a:pt x="10783" y="11119"/>
                    <a:pt x="11508" y="10036"/>
                    <a:pt x="11936" y="8814"/>
                  </a:cubicBezTo>
                  <a:cubicBezTo>
                    <a:pt x="12076" y="8429"/>
                    <a:pt x="12181" y="8036"/>
                    <a:pt x="12277" y="7635"/>
                  </a:cubicBezTo>
                  <a:cubicBezTo>
                    <a:pt x="12704" y="5906"/>
                    <a:pt x="13027" y="4142"/>
                    <a:pt x="13228" y="2370"/>
                  </a:cubicBezTo>
                  <a:cubicBezTo>
                    <a:pt x="13298" y="1776"/>
                    <a:pt x="13543" y="877"/>
                    <a:pt x="13062" y="388"/>
                  </a:cubicBezTo>
                  <a:cubicBezTo>
                    <a:pt x="12753" y="73"/>
                    <a:pt x="12253" y="1"/>
                    <a:pt x="11772"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33;p80"/>
            <p:cNvSpPr/>
            <p:nvPr/>
          </p:nvSpPr>
          <p:spPr>
            <a:xfrm>
              <a:off x="-2546900" y="1639550"/>
              <a:ext cx="43675" cy="45575"/>
            </a:xfrm>
            <a:custGeom>
              <a:avLst/>
              <a:gdLst/>
              <a:ahLst/>
              <a:cxnLst/>
              <a:rect l="l" t="t" r="r" b="b"/>
              <a:pathLst>
                <a:path w="1747" h="1823" extrusionOk="0">
                  <a:moveTo>
                    <a:pt x="507" y="1"/>
                  </a:moveTo>
                  <a:cubicBezTo>
                    <a:pt x="359" y="1"/>
                    <a:pt x="161" y="48"/>
                    <a:pt x="105" y="175"/>
                  </a:cubicBezTo>
                  <a:cubicBezTo>
                    <a:pt x="0" y="428"/>
                    <a:pt x="262" y="375"/>
                    <a:pt x="428" y="515"/>
                  </a:cubicBezTo>
                  <a:cubicBezTo>
                    <a:pt x="786" y="812"/>
                    <a:pt x="1048" y="1126"/>
                    <a:pt x="1240" y="1563"/>
                  </a:cubicBezTo>
                  <a:cubicBezTo>
                    <a:pt x="1284" y="1668"/>
                    <a:pt x="1336" y="1790"/>
                    <a:pt x="1450" y="1816"/>
                  </a:cubicBezTo>
                  <a:cubicBezTo>
                    <a:pt x="1464" y="1820"/>
                    <a:pt x="1478" y="1822"/>
                    <a:pt x="1493" y="1822"/>
                  </a:cubicBezTo>
                  <a:cubicBezTo>
                    <a:pt x="1601" y="1822"/>
                    <a:pt x="1705" y="1713"/>
                    <a:pt x="1720" y="1598"/>
                  </a:cubicBezTo>
                  <a:cubicBezTo>
                    <a:pt x="1746" y="1476"/>
                    <a:pt x="1703" y="1345"/>
                    <a:pt x="1650" y="1222"/>
                  </a:cubicBezTo>
                  <a:cubicBezTo>
                    <a:pt x="1554" y="960"/>
                    <a:pt x="1450" y="698"/>
                    <a:pt x="1284" y="471"/>
                  </a:cubicBezTo>
                  <a:cubicBezTo>
                    <a:pt x="1118" y="244"/>
                    <a:pt x="882" y="52"/>
                    <a:pt x="603" y="9"/>
                  </a:cubicBezTo>
                  <a:cubicBezTo>
                    <a:pt x="575" y="4"/>
                    <a:pt x="542" y="1"/>
                    <a:pt x="507"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34;p80"/>
            <p:cNvSpPr/>
            <p:nvPr/>
          </p:nvSpPr>
          <p:spPr>
            <a:xfrm>
              <a:off x="-2383625" y="1749675"/>
              <a:ext cx="80575" cy="34400"/>
            </a:xfrm>
            <a:custGeom>
              <a:avLst/>
              <a:gdLst/>
              <a:ahLst/>
              <a:cxnLst/>
              <a:rect l="l" t="t" r="r" b="b"/>
              <a:pathLst>
                <a:path w="3223" h="1376" extrusionOk="0">
                  <a:moveTo>
                    <a:pt x="2980" y="1"/>
                  </a:moveTo>
                  <a:cubicBezTo>
                    <a:pt x="2563" y="1"/>
                    <a:pt x="2084" y="163"/>
                    <a:pt x="1720" y="301"/>
                  </a:cubicBezTo>
                  <a:cubicBezTo>
                    <a:pt x="1205" y="493"/>
                    <a:pt x="725" y="764"/>
                    <a:pt x="262" y="1052"/>
                  </a:cubicBezTo>
                  <a:cubicBezTo>
                    <a:pt x="131" y="1131"/>
                    <a:pt x="0" y="1236"/>
                    <a:pt x="0" y="1375"/>
                  </a:cubicBezTo>
                  <a:cubicBezTo>
                    <a:pt x="612" y="1087"/>
                    <a:pt x="1240" y="843"/>
                    <a:pt x="1886" y="642"/>
                  </a:cubicBezTo>
                  <a:cubicBezTo>
                    <a:pt x="2253" y="528"/>
                    <a:pt x="3179" y="493"/>
                    <a:pt x="3222" y="22"/>
                  </a:cubicBezTo>
                  <a:cubicBezTo>
                    <a:pt x="3145" y="7"/>
                    <a:pt x="3064" y="1"/>
                    <a:pt x="2980"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35;p80"/>
            <p:cNvSpPr/>
            <p:nvPr/>
          </p:nvSpPr>
          <p:spPr>
            <a:xfrm>
              <a:off x="-2388225" y="1829900"/>
              <a:ext cx="77750" cy="28175"/>
            </a:xfrm>
            <a:custGeom>
              <a:avLst/>
              <a:gdLst/>
              <a:ahLst/>
              <a:cxnLst/>
              <a:rect l="l" t="t" r="r" b="b"/>
              <a:pathLst>
                <a:path w="3110" h="1127" extrusionOk="0">
                  <a:moveTo>
                    <a:pt x="2839" y="0"/>
                  </a:moveTo>
                  <a:cubicBezTo>
                    <a:pt x="1855" y="0"/>
                    <a:pt x="792" y="655"/>
                    <a:pt x="1" y="1126"/>
                  </a:cubicBezTo>
                  <a:cubicBezTo>
                    <a:pt x="403" y="891"/>
                    <a:pt x="1232" y="925"/>
                    <a:pt x="1704" y="768"/>
                  </a:cubicBezTo>
                  <a:cubicBezTo>
                    <a:pt x="2044" y="655"/>
                    <a:pt x="3066" y="402"/>
                    <a:pt x="3109" y="17"/>
                  </a:cubicBezTo>
                  <a:cubicBezTo>
                    <a:pt x="3020" y="6"/>
                    <a:pt x="2930" y="0"/>
                    <a:pt x="283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36;p80"/>
            <p:cNvSpPr/>
            <p:nvPr/>
          </p:nvSpPr>
          <p:spPr>
            <a:xfrm>
              <a:off x="-2742725" y="1289375"/>
              <a:ext cx="644200" cy="752300"/>
            </a:xfrm>
            <a:custGeom>
              <a:avLst/>
              <a:gdLst/>
              <a:ahLst/>
              <a:cxnLst/>
              <a:rect l="l" t="t" r="r" b="b"/>
              <a:pathLst>
                <a:path w="25768" h="30092" extrusionOk="0">
                  <a:moveTo>
                    <a:pt x="12161" y="1"/>
                  </a:moveTo>
                  <a:cubicBezTo>
                    <a:pt x="12037" y="1"/>
                    <a:pt x="11911" y="32"/>
                    <a:pt x="11797" y="98"/>
                  </a:cubicBezTo>
                  <a:lnTo>
                    <a:pt x="472" y="6646"/>
                  </a:lnTo>
                  <a:cubicBezTo>
                    <a:pt x="123" y="6856"/>
                    <a:pt x="1" y="7310"/>
                    <a:pt x="202" y="7659"/>
                  </a:cubicBezTo>
                  <a:lnTo>
                    <a:pt x="12959" y="29724"/>
                  </a:lnTo>
                  <a:cubicBezTo>
                    <a:pt x="13094" y="29959"/>
                    <a:pt x="13344" y="30091"/>
                    <a:pt x="13602" y="30091"/>
                  </a:cubicBezTo>
                  <a:cubicBezTo>
                    <a:pt x="13727" y="30091"/>
                    <a:pt x="13854" y="30060"/>
                    <a:pt x="13971" y="29995"/>
                  </a:cubicBezTo>
                  <a:lnTo>
                    <a:pt x="25296" y="23446"/>
                  </a:lnTo>
                  <a:cubicBezTo>
                    <a:pt x="25645" y="23245"/>
                    <a:pt x="25768" y="22791"/>
                    <a:pt x="25567" y="22433"/>
                  </a:cubicBezTo>
                  <a:lnTo>
                    <a:pt x="12810" y="368"/>
                  </a:lnTo>
                  <a:cubicBezTo>
                    <a:pt x="12669" y="133"/>
                    <a:pt x="12417" y="1"/>
                    <a:pt x="12161"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37;p80"/>
            <p:cNvSpPr/>
            <p:nvPr/>
          </p:nvSpPr>
          <p:spPr>
            <a:xfrm>
              <a:off x="-2600175" y="1375700"/>
              <a:ext cx="302800" cy="351325"/>
            </a:xfrm>
            <a:custGeom>
              <a:avLst/>
              <a:gdLst/>
              <a:ahLst/>
              <a:cxnLst/>
              <a:rect l="l" t="t" r="r" b="b"/>
              <a:pathLst>
                <a:path w="12112" h="14053" extrusionOk="0">
                  <a:moveTo>
                    <a:pt x="5605" y="0"/>
                  </a:moveTo>
                  <a:cubicBezTo>
                    <a:pt x="5486" y="0"/>
                    <a:pt x="5366" y="30"/>
                    <a:pt x="5257" y="93"/>
                  </a:cubicBezTo>
                  <a:lnTo>
                    <a:pt x="455" y="2870"/>
                  </a:lnTo>
                  <a:cubicBezTo>
                    <a:pt x="123" y="3062"/>
                    <a:pt x="1" y="3490"/>
                    <a:pt x="193" y="3822"/>
                  </a:cubicBezTo>
                  <a:lnTo>
                    <a:pt x="5912" y="13706"/>
                  </a:lnTo>
                  <a:cubicBezTo>
                    <a:pt x="6041" y="13928"/>
                    <a:pt x="6275" y="14053"/>
                    <a:pt x="6516" y="14053"/>
                  </a:cubicBezTo>
                  <a:cubicBezTo>
                    <a:pt x="6634" y="14053"/>
                    <a:pt x="6754" y="14023"/>
                    <a:pt x="6864" y="13959"/>
                  </a:cubicBezTo>
                  <a:lnTo>
                    <a:pt x="11666" y="11183"/>
                  </a:lnTo>
                  <a:cubicBezTo>
                    <a:pt x="11998" y="10991"/>
                    <a:pt x="12111" y="10563"/>
                    <a:pt x="11919" y="10231"/>
                  </a:cubicBezTo>
                  <a:lnTo>
                    <a:pt x="6209" y="347"/>
                  </a:lnTo>
                  <a:cubicBezTo>
                    <a:pt x="6080" y="124"/>
                    <a:pt x="5845" y="0"/>
                    <a:pt x="5605"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38;p80"/>
            <p:cNvSpPr/>
            <p:nvPr/>
          </p:nvSpPr>
          <p:spPr>
            <a:xfrm>
              <a:off x="-2544500" y="1435150"/>
              <a:ext cx="115500" cy="101175"/>
            </a:xfrm>
            <a:custGeom>
              <a:avLst/>
              <a:gdLst/>
              <a:ahLst/>
              <a:cxnLst/>
              <a:rect l="l" t="t" r="r" b="b"/>
              <a:pathLst>
                <a:path w="4620" h="4047" extrusionOk="0">
                  <a:moveTo>
                    <a:pt x="2317" y="0"/>
                  </a:moveTo>
                  <a:cubicBezTo>
                    <a:pt x="1973" y="0"/>
                    <a:pt x="1622" y="89"/>
                    <a:pt x="1301" y="274"/>
                  </a:cubicBezTo>
                  <a:cubicBezTo>
                    <a:pt x="332" y="833"/>
                    <a:pt x="0" y="2064"/>
                    <a:pt x="559" y="3033"/>
                  </a:cubicBezTo>
                  <a:cubicBezTo>
                    <a:pt x="934" y="3683"/>
                    <a:pt x="1615" y="4047"/>
                    <a:pt x="2316" y="4047"/>
                  </a:cubicBezTo>
                  <a:cubicBezTo>
                    <a:pt x="2660" y="4047"/>
                    <a:pt x="3008" y="3959"/>
                    <a:pt x="3327" y="3775"/>
                  </a:cubicBezTo>
                  <a:cubicBezTo>
                    <a:pt x="4296" y="3216"/>
                    <a:pt x="4619" y="1977"/>
                    <a:pt x="4060" y="1007"/>
                  </a:cubicBezTo>
                  <a:cubicBezTo>
                    <a:pt x="3687" y="359"/>
                    <a:pt x="3013" y="0"/>
                    <a:pt x="2317"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39;p80"/>
            <p:cNvSpPr/>
            <p:nvPr/>
          </p:nvSpPr>
          <p:spPr>
            <a:xfrm>
              <a:off x="-2528125" y="1444175"/>
              <a:ext cx="82975" cy="82975"/>
            </a:xfrm>
            <a:custGeom>
              <a:avLst/>
              <a:gdLst/>
              <a:ahLst/>
              <a:cxnLst/>
              <a:rect l="l" t="t" r="r" b="b"/>
              <a:pathLst>
                <a:path w="3319" h="3319" fill="none" extrusionOk="0">
                  <a:moveTo>
                    <a:pt x="402" y="2384"/>
                  </a:moveTo>
                  <a:cubicBezTo>
                    <a:pt x="803" y="3082"/>
                    <a:pt x="1694" y="3318"/>
                    <a:pt x="2384" y="2917"/>
                  </a:cubicBezTo>
                  <a:cubicBezTo>
                    <a:pt x="3074" y="2515"/>
                    <a:pt x="3318" y="1624"/>
                    <a:pt x="2916" y="934"/>
                  </a:cubicBezTo>
                  <a:cubicBezTo>
                    <a:pt x="2515" y="245"/>
                    <a:pt x="1624" y="0"/>
                    <a:pt x="934" y="402"/>
                  </a:cubicBezTo>
                  <a:cubicBezTo>
                    <a:pt x="236" y="803"/>
                    <a:pt x="0" y="1694"/>
                    <a:pt x="402" y="2384"/>
                  </a:cubicBezTo>
                  <a:close/>
                </a:path>
              </a:pathLst>
            </a:custGeom>
            <a:noFill/>
            <a:ln w="677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40;p80"/>
            <p:cNvSpPr/>
            <p:nvPr/>
          </p:nvSpPr>
          <p:spPr>
            <a:xfrm>
              <a:off x="-2475300" y="1554825"/>
              <a:ext cx="115500" cy="101125"/>
            </a:xfrm>
            <a:custGeom>
              <a:avLst/>
              <a:gdLst/>
              <a:ahLst/>
              <a:cxnLst/>
              <a:rect l="l" t="t" r="r" b="b"/>
              <a:pathLst>
                <a:path w="4620" h="4045" extrusionOk="0">
                  <a:moveTo>
                    <a:pt x="2312" y="0"/>
                  </a:moveTo>
                  <a:cubicBezTo>
                    <a:pt x="1969" y="0"/>
                    <a:pt x="1621" y="88"/>
                    <a:pt x="1301" y="272"/>
                  </a:cubicBezTo>
                  <a:cubicBezTo>
                    <a:pt x="332" y="831"/>
                    <a:pt x="0" y="2070"/>
                    <a:pt x="559" y="3031"/>
                  </a:cubicBezTo>
                  <a:cubicBezTo>
                    <a:pt x="934" y="3681"/>
                    <a:pt x="1615" y="4045"/>
                    <a:pt x="2316" y="4045"/>
                  </a:cubicBezTo>
                  <a:cubicBezTo>
                    <a:pt x="2659" y="4045"/>
                    <a:pt x="3008" y="3957"/>
                    <a:pt x="3327" y="3773"/>
                  </a:cubicBezTo>
                  <a:cubicBezTo>
                    <a:pt x="4287" y="3214"/>
                    <a:pt x="4619" y="1974"/>
                    <a:pt x="4060" y="1005"/>
                  </a:cubicBezTo>
                  <a:cubicBezTo>
                    <a:pt x="3686" y="361"/>
                    <a:pt x="3009" y="0"/>
                    <a:pt x="2312"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41;p80"/>
            <p:cNvSpPr/>
            <p:nvPr/>
          </p:nvSpPr>
          <p:spPr>
            <a:xfrm>
              <a:off x="-2458950" y="1564000"/>
              <a:ext cx="82975" cy="82775"/>
            </a:xfrm>
            <a:custGeom>
              <a:avLst/>
              <a:gdLst/>
              <a:ahLst/>
              <a:cxnLst/>
              <a:rect l="l" t="t" r="r" b="b"/>
              <a:pathLst>
                <a:path w="3319" h="3311" fill="none" extrusionOk="0">
                  <a:moveTo>
                    <a:pt x="403" y="2376"/>
                  </a:moveTo>
                  <a:cubicBezTo>
                    <a:pt x="804" y="3074"/>
                    <a:pt x="1686" y="3310"/>
                    <a:pt x="2385" y="2908"/>
                  </a:cubicBezTo>
                  <a:cubicBezTo>
                    <a:pt x="3074" y="2507"/>
                    <a:pt x="3319" y="1625"/>
                    <a:pt x="2917" y="926"/>
                  </a:cubicBezTo>
                  <a:cubicBezTo>
                    <a:pt x="2516" y="237"/>
                    <a:pt x="1625" y="1"/>
                    <a:pt x="935" y="394"/>
                  </a:cubicBezTo>
                  <a:cubicBezTo>
                    <a:pt x="237" y="795"/>
                    <a:pt x="1" y="1686"/>
                    <a:pt x="403" y="2376"/>
                  </a:cubicBezTo>
                  <a:close/>
                </a:path>
              </a:pathLst>
            </a:custGeom>
            <a:noFill/>
            <a:ln w="677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42;p80"/>
            <p:cNvSpPr/>
            <p:nvPr/>
          </p:nvSpPr>
          <p:spPr>
            <a:xfrm>
              <a:off x="-2696000" y="1438375"/>
              <a:ext cx="94100" cy="116825"/>
            </a:xfrm>
            <a:custGeom>
              <a:avLst/>
              <a:gdLst/>
              <a:ahLst/>
              <a:cxnLst/>
              <a:rect l="l" t="t" r="r" b="b"/>
              <a:pathLst>
                <a:path w="3764" h="4673" extrusionOk="0">
                  <a:moveTo>
                    <a:pt x="1072" y="0"/>
                  </a:moveTo>
                  <a:cubicBezTo>
                    <a:pt x="912" y="0"/>
                    <a:pt x="750" y="41"/>
                    <a:pt x="603" y="127"/>
                  </a:cubicBezTo>
                  <a:cubicBezTo>
                    <a:pt x="158" y="381"/>
                    <a:pt x="0" y="966"/>
                    <a:pt x="262" y="1411"/>
                  </a:cubicBezTo>
                  <a:lnTo>
                    <a:pt x="1878" y="4205"/>
                  </a:lnTo>
                  <a:cubicBezTo>
                    <a:pt x="2053" y="4504"/>
                    <a:pt x="2370" y="4673"/>
                    <a:pt x="2694" y="4673"/>
                  </a:cubicBezTo>
                  <a:cubicBezTo>
                    <a:pt x="2854" y="4673"/>
                    <a:pt x="3015" y="4632"/>
                    <a:pt x="3161" y="4546"/>
                  </a:cubicBezTo>
                  <a:cubicBezTo>
                    <a:pt x="3607" y="4292"/>
                    <a:pt x="3764" y="3716"/>
                    <a:pt x="3502" y="3262"/>
                  </a:cubicBezTo>
                  <a:lnTo>
                    <a:pt x="1886" y="468"/>
                  </a:lnTo>
                  <a:cubicBezTo>
                    <a:pt x="1717" y="169"/>
                    <a:pt x="1398" y="0"/>
                    <a:pt x="1072"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343;p80"/>
            <p:cNvSpPr/>
            <p:nvPr/>
          </p:nvSpPr>
          <p:spPr>
            <a:xfrm>
              <a:off x="-2613050" y="1587700"/>
              <a:ext cx="58750" cy="51325"/>
            </a:xfrm>
            <a:custGeom>
              <a:avLst/>
              <a:gdLst/>
              <a:ahLst/>
              <a:cxnLst/>
              <a:rect l="l" t="t" r="r" b="b"/>
              <a:pathLst>
                <a:path w="2350" h="2053" extrusionOk="0">
                  <a:moveTo>
                    <a:pt x="1174" y="0"/>
                  </a:moveTo>
                  <a:cubicBezTo>
                    <a:pt x="1000" y="0"/>
                    <a:pt x="825" y="44"/>
                    <a:pt x="664" y="136"/>
                  </a:cubicBezTo>
                  <a:cubicBezTo>
                    <a:pt x="166" y="424"/>
                    <a:pt x="0" y="1052"/>
                    <a:pt x="289" y="1541"/>
                  </a:cubicBezTo>
                  <a:cubicBezTo>
                    <a:pt x="476" y="1870"/>
                    <a:pt x="821" y="2052"/>
                    <a:pt x="1176" y="2052"/>
                  </a:cubicBezTo>
                  <a:cubicBezTo>
                    <a:pt x="1349" y="2052"/>
                    <a:pt x="1525" y="2009"/>
                    <a:pt x="1686" y="1917"/>
                  </a:cubicBezTo>
                  <a:cubicBezTo>
                    <a:pt x="2183" y="1629"/>
                    <a:pt x="2349" y="1000"/>
                    <a:pt x="2061" y="511"/>
                  </a:cubicBezTo>
                  <a:cubicBezTo>
                    <a:pt x="1873" y="183"/>
                    <a:pt x="1528" y="0"/>
                    <a:pt x="1174" y="0"/>
                  </a:cubicBez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344;p80"/>
            <p:cNvSpPr/>
            <p:nvPr/>
          </p:nvSpPr>
          <p:spPr>
            <a:xfrm>
              <a:off x="-2574850" y="1653675"/>
              <a:ext cx="58750" cy="51425"/>
            </a:xfrm>
            <a:custGeom>
              <a:avLst/>
              <a:gdLst/>
              <a:ahLst/>
              <a:cxnLst/>
              <a:rect l="l" t="t" r="r" b="b"/>
              <a:pathLst>
                <a:path w="2350" h="2057" extrusionOk="0">
                  <a:moveTo>
                    <a:pt x="1177" y="1"/>
                  </a:moveTo>
                  <a:cubicBezTo>
                    <a:pt x="1000" y="1"/>
                    <a:pt x="821" y="47"/>
                    <a:pt x="655" y="142"/>
                  </a:cubicBezTo>
                  <a:cubicBezTo>
                    <a:pt x="166" y="422"/>
                    <a:pt x="0" y="1050"/>
                    <a:pt x="280" y="1539"/>
                  </a:cubicBezTo>
                  <a:cubicBezTo>
                    <a:pt x="472" y="1872"/>
                    <a:pt x="817" y="2056"/>
                    <a:pt x="1170" y="2056"/>
                  </a:cubicBezTo>
                  <a:cubicBezTo>
                    <a:pt x="1345" y="2056"/>
                    <a:pt x="1523" y="2010"/>
                    <a:pt x="1686" y="1915"/>
                  </a:cubicBezTo>
                  <a:cubicBezTo>
                    <a:pt x="2175" y="1635"/>
                    <a:pt x="2349" y="1007"/>
                    <a:pt x="2061" y="518"/>
                  </a:cubicBezTo>
                  <a:cubicBezTo>
                    <a:pt x="1875" y="185"/>
                    <a:pt x="1532" y="1"/>
                    <a:pt x="1177" y="1"/>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345;p80"/>
            <p:cNvSpPr/>
            <p:nvPr/>
          </p:nvSpPr>
          <p:spPr>
            <a:xfrm>
              <a:off x="-2499750" y="1674125"/>
              <a:ext cx="337050" cy="313900"/>
            </a:xfrm>
            <a:custGeom>
              <a:avLst/>
              <a:gdLst/>
              <a:ahLst/>
              <a:cxnLst/>
              <a:rect l="l" t="t" r="r" b="b"/>
              <a:pathLst>
                <a:path w="13482" h="12556" extrusionOk="0">
                  <a:moveTo>
                    <a:pt x="9042" y="0"/>
                  </a:moveTo>
                  <a:cubicBezTo>
                    <a:pt x="8954" y="0"/>
                    <a:pt x="8866" y="21"/>
                    <a:pt x="8784" y="66"/>
                  </a:cubicBezTo>
                  <a:lnTo>
                    <a:pt x="341" y="4947"/>
                  </a:lnTo>
                  <a:cubicBezTo>
                    <a:pt x="87" y="5096"/>
                    <a:pt x="0" y="5428"/>
                    <a:pt x="140" y="5681"/>
                  </a:cubicBezTo>
                  <a:lnTo>
                    <a:pt x="3964" y="12291"/>
                  </a:lnTo>
                  <a:cubicBezTo>
                    <a:pt x="4064" y="12460"/>
                    <a:pt x="4241" y="12555"/>
                    <a:pt x="4423" y="12555"/>
                  </a:cubicBezTo>
                  <a:cubicBezTo>
                    <a:pt x="4514" y="12555"/>
                    <a:pt x="4605" y="12532"/>
                    <a:pt x="4689" y="12483"/>
                  </a:cubicBezTo>
                  <a:lnTo>
                    <a:pt x="13132" y="7602"/>
                  </a:lnTo>
                  <a:cubicBezTo>
                    <a:pt x="13386" y="7453"/>
                    <a:pt x="13482" y="7122"/>
                    <a:pt x="13333" y="6868"/>
                  </a:cubicBezTo>
                  <a:lnTo>
                    <a:pt x="9509" y="267"/>
                  </a:lnTo>
                  <a:cubicBezTo>
                    <a:pt x="9408" y="95"/>
                    <a:pt x="9227" y="0"/>
                    <a:pt x="9042" y="0"/>
                  </a:cubicBezTo>
                  <a:close/>
                </a:path>
              </a:pathLst>
            </a:custGeom>
            <a:solidFill>
              <a:srgbClr val="1C3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346;p80"/>
            <p:cNvSpPr/>
            <p:nvPr/>
          </p:nvSpPr>
          <p:spPr>
            <a:xfrm>
              <a:off x="-2645800" y="1674675"/>
              <a:ext cx="240800" cy="537925"/>
            </a:xfrm>
            <a:custGeom>
              <a:avLst/>
              <a:gdLst/>
              <a:ahLst/>
              <a:cxnLst/>
              <a:rect l="l" t="t" r="r" b="b"/>
              <a:pathLst>
                <a:path w="9632" h="21517" extrusionOk="0">
                  <a:moveTo>
                    <a:pt x="2096" y="1"/>
                  </a:moveTo>
                  <a:cubicBezTo>
                    <a:pt x="1902" y="1"/>
                    <a:pt x="1722" y="154"/>
                    <a:pt x="1695" y="367"/>
                  </a:cubicBezTo>
                  <a:cubicBezTo>
                    <a:pt x="1450" y="2384"/>
                    <a:pt x="1083" y="4393"/>
                    <a:pt x="577" y="6375"/>
                  </a:cubicBezTo>
                  <a:cubicBezTo>
                    <a:pt x="315" y="7431"/>
                    <a:pt x="1" y="8505"/>
                    <a:pt x="36" y="9597"/>
                  </a:cubicBezTo>
                  <a:cubicBezTo>
                    <a:pt x="62" y="10575"/>
                    <a:pt x="359" y="11526"/>
                    <a:pt x="603" y="12469"/>
                  </a:cubicBezTo>
                  <a:cubicBezTo>
                    <a:pt x="856" y="13465"/>
                    <a:pt x="1049" y="14469"/>
                    <a:pt x="1171" y="15473"/>
                  </a:cubicBezTo>
                  <a:cubicBezTo>
                    <a:pt x="1258" y="16233"/>
                    <a:pt x="1092" y="16844"/>
                    <a:pt x="1066" y="17577"/>
                  </a:cubicBezTo>
                  <a:cubicBezTo>
                    <a:pt x="1005" y="19420"/>
                    <a:pt x="3423" y="20494"/>
                    <a:pt x="4803" y="21157"/>
                  </a:cubicBezTo>
                  <a:cubicBezTo>
                    <a:pt x="5161" y="21323"/>
                    <a:pt x="5528" y="21498"/>
                    <a:pt x="5912" y="21515"/>
                  </a:cubicBezTo>
                  <a:cubicBezTo>
                    <a:pt x="5929" y="21516"/>
                    <a:pt x="5946" y="21516"/>
                    <a:pt x="5962" y="21516"/>
                  </a:cubicBezTo>
                  <a:cubicBezTo>
                    <a:pt x="7009" y="21516"/>
                    <a:pt x="7717" y="20452"/>
                    <a:pt x="8139" y="19490"/>
                  </a:cubicBezTo>
                  <a:cubicBezTo>
                    <a:pt x="9082" y="17342"/>
                    <a:pt x="9632" y="14888"/>
                    <a:pt x="8924" y="12662"/>
                  </a:cubicBezTo>
                  <a:cubicBezTo>
                    <a:pt x="8182" y="10339"/>
                    <a:pt x="6226" y="8654"/>
                    <a:pt x="4349" y="7100"/>
                  </a:cubicBezTo>
                  <a:cubicBezTo>
                    <a:pt x="4131" y="6925"/>
                    <a:pt x="3904" y="6733"/>
                    <a:pt x="3816" y="6462"/>
                  </a:cubicBezTo>
                  <a:cubicBezTo>
                    <a:pt x="3755" y="6270"/>
                    <a:pt x="3773" y="6060"/>
                    <a:pt x="3799" y="5860"/>
                  </a:cubicBezTo>
                  <a:cubicBezTo>
                    <a:pt x="3912" y="4698"/>
                    <a:pt x="4139" y="3520"/>
                    <a:pt x="3921" y="2367"/>
                  </a:cubicBezTo>
                  <a:cubicBezTo>
                    <a:pt x="3738" y="1389"/>
                    <a:pt x="3135" y="420"/>
                    <a:pt x="2253" y="36"/>
                  </a:cubicBezTo>
                  <a:cubicBezTo>
                    <a:pt x="2202" y="12"/>
                    <a:pt x="2148" y="1"/>
                    <a:pt x="2096"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347;p80"/>
            <p:cNvSpPr/>
            <p:nvPr/>
          </p:nvSpPr>
          <p:spPr>
            <a:xfrm>
              <a:off x="-2327750" y="1551125"/>
              <a:ext cx="160250" cy="196275"/>
            </a:xfrm>
            <a:custGeom>
              <a:avLst/>
              <a:gdLst/>
              <a:ahLst/>
              <a:cxnLst/>
              <a:rect l="l" t="t" r="r" b="b"/>
              <a:pathLst>
                <a:path w="6410" h="7851" extrusionOk="0">
                  <a:moveTo>
                    <a:pt x="4825" y="1"/>
                  </a:moveTo>
                  <a:cubicBezTo>
                    <a:pt x="4778" y="1"/>
                    <a:pt x="4729" y="4"/>
                    <a:pt x="4681" y="9"/>
                  </a:cubicBezTo>
                  <a:cubicBezTo>
                    <a:pt x="3659" y="140"/>
                    <a:pt x="2515" y="2000"/>
                    <a:pt x="2061" y="2830"/>
                  </a:cubicBezTo>
                  <a:cubicBezTo>
                    <a:pt x="341" y="5956"/>
                    <a:pt x="1" y="6235"/>
                    <a:pt x="132" y="7248"/>
                  </a:cubicBezTo>
                  <a:cubicBezTo>
                    <a:pt x="149" y="7335"/>
                    <a:pt x="367" y="7623"/>
                    <a:pt x="428" y="7667"/>
                  </a:cubicBezTo>
                  <a:cubicBezTo>
                    <a:pt x="607" y="7794"/>
                    <a:pt x="822" y="7850"/>
                    <a:pt x="1043" y="7850"/>
                  </a:cubicBezTo>
                  <a:cubicBezTo>
                    <a:pt x="1232" y="7850"/>
                    <a:pt x="1426" y="7809"/>
                    <a:pt x="1607" y="7737"/>
                  </a:cubicBezTo>
                  <a:cubicBezTo>
                    <a:pt x="2009" y="7588"/>
                    <a:pt x="2367" y="7309"/>
                    <a:pt x="2716" y="7038"/>
                  </a:cubicBezTo>
                  <a:cubicBezTo>
                    <a:pt x="3790" y="6174"/>
                    <a:pt x="4855" y="5231"/>
                    <a:pt x="5598" y="4026"/>
                  </a:cubicBezTo>
                  <a:cubicBezTo>
                    <a:pt x="6069" y="3266"/>
                    <a:pt x="6410" y="2358"/>
                    <a:pt x="6296" y="1502"/>
                  </a:cubicBezTo>
                  <a:cubicBezTo>
                    <a:pt x="6189" y="698"/>
                    <a:pt x="5580" y="1"/>
                    <a:pt x="4825"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348;p80"/>
            <p:cNvSpPr/>
            <p:nvPr/>
          </p:nvSpPr>
          <p:spPr>
            <a:xfrm>
              <a:off x="-2260300" y="1629900"/>
              <a:ext cx="137125" cy="172350"/>
            </a:xfrm>
            <a:custGeom>
              <a:avLst/>
              <a:gdLst/>
              <a:ahLst/>
              <a:cxnLst/>
              <a:rect l="l" t="t" r="r" b="b"/>
              <a:pathLst>
                <a:path w="5485" h="6894" extrusionOk="0">
                  <a:moveTo>
                    <a:pt x="4209" y="1"/>
                  </a:moveTo>
                  <a:cubicBezTo>
                    <a:pt x="4163" y="1"/>
                    <a:pt x="4117" y="4"/>
                    <a:pt x="4070" y="11"/>
                  </a:cubicBezTo>
                  <a:cubicBezTo>
                    <a:pt x="3196" y="141"/>
                    <a:pt x="2201" y="1783"/>
                    <a:pt x="1799" y="2508"/>
                  </a:cubicBezTo>
                  <a:cubicBezTo>
                    <a:pt x="298" y="5258"/>
                    <a:pt x="1" y="5503"/>
                    <a:pt x="97" y="6385"/>
                  </a:cubicBezTo>
                  <a:cubicBezTo>
                    <a:pt x="105" y="6463"/>
                    <a:pt x="289" y="6708"/>
                    <a:pt x="341" y="6751"/>
                  </a:cubicBezTo>
                  <a:cubicBezTo>
                    <a:pt x="480" y="6850"/>
                    <a:pt x="649" y="6893"/>
                    <a:pt x="826" y="6893"/>
                  </a:cubicBezTo>
                  <a:cubicBezTo>
                    <a:pt x="995" y="6893"/>
                    <a:pt x="1171" y="6854"/>
                    <a:pt x="1337" y="6786"/>
                  </a:cubicBezTo>
                  <a:cubicBezTo>
                    <a:pt x="1677" y="6647"/>
                    <a:pt x="1991" y="6402"/>
                    <a:pt x="2288" y="6158"/>
                  </a:cubicBezTo>
                  <a:cubicBezTo>
                    <a:pt x="3214" y="5389"/>
                    <a:pt x="4122" y="4551"/>
                    <a:pt x="4777" y="3494"/>
                  </a:cubicBezTo>
                  <a:cubicBezTo>
                    <a:pt x="5187" y="2813"/>
                    <a:pt x="5484" y="2019"/>
                    <a:pt x="5405" y="1277"/>
                  </a:cubicBezTo>
                  <a:cubicBezTo>
                    <a:pt x="5324" y="593"/>
                    <a:pt x="4833" y="1"/>
                    <a:pt x="4209"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349;p80"/>
            <p:cNvSpPr/>
            <p:nvPr/>
          </p:nvSpPr>
          <p:spPr>
            <a:xfrm>
              <a:off x="-2198300" y="1699575"/>
              <a:ext cx="108300" cy="135850"/>
            </a:xfrm>
            <a:custGeom>
              <a:avLst/>
              <a:gdLst/>
              <a:ahLst/>
              <a:cxnLst/>
              <a:rect l="l" t="t" r="r" b="b"/>
              <a:pathLst>
                <a:path w="4332" h="5434" extrusionOk="0">
                  <a:moveTo>
                    <a:pt x="3328" y="1"/>
                  </a:moveTo>
                  <a:cubicBezTo>
                    <a:pt x="3290" y="1"/>
                    <a:pt x="3252" y="3"/>
                    <a:pt x="3214" y="9"/>
                  </a:cubicBezTo>
                  <a:cubicBezTo>
                    <a:pt x="2524" y="105"/>
                    <a:pt x="1738" y="1397"/>
                    <a:pt x="1424" y="1974"/>
                  </a:cubicBezTo>
                  <a:cubicBezTo>
                    <a:pt x="236" y="4139"/>
                    <a:pt x="0" y="4340"/>
                    <a:pt x="79" y="5030"/>
                  </a:cubicBezTo>
                  <a:cubicBezTo>
                    <a:pt x="88" y="5091"/>
                    <a:pt x="227" y="5283"/>
                    <a:pt x="271" y="5318"/>
                  </a:cubicBezTo>
                  <a:cubicBezTo>
                    <a:pt x="384" y="5399"/>
                    <a:pt x="518" y="5434"/>
                    <a:pt x="658" y="5434"/>
                  </a:cubicBezTo>
                  <a:cubicBezTo>
                    <a:pt x="789" y="5434"/>
                    <a:pt x="926" y="5403"/>
                    <a:pt x="1057" y="5353"/>
                  </a:cubicBezTo>
                  <a:cubicBezTo>
                    <a:pt x="1328" y="5239"/>
                    <a:pt x="1572" y="5047"/>
                    <a:pt x="1808" y="4855"/>
                  </a:cubicBezTo>
                  <a:cubicBezTo>
                    <a:pt x="2533" y="4244"/>
                    <a:pt x="3257" y="3589"/>
                    <a:pt x="3764" y="2751"/>
                  </a:cubicBezTo>
                  <a:cubicBezTo>
                    <a:pt x="4087" y="2218"/>
                    <a:pt x="4331" y="1589"/>
                    <a:pt x="4261" y="1004"/>
                  </a:cubicBezTo>
                  <a:cubicBezTo>
                    <a:pt x="4205" y="461"/>
                    <a:pt x="3817" y="1"/>
                    <a:pt x="3328"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50;p80"/>
            <p:cNvSpPr/>
            <p:nvPr/>
          </p:nvSpPr>
          <p:spPr>
            <a:xfrm>
              <a:off x="-3119275" y="2099050"/>
              <a:ext cx="711225" cy="844150"/>
            </a:xfrm>
            <a:custGeom>
              <a:avLst/>
              <a:gdLst/>
              <a:ahLst/>
              <a:cxnLst/>
              <a:rect l="l" t="t" r="r" b="b"/>
              <a:pathLst>
                <a:path w="28449" h="33766" extrusionOk="0">
                  <a:moveTo>
                    <a:pt x="19125" y="0"/>
                  </a:moveTo>
                  <a:cubicBezTo>
                    <a:pt x="18113" y="0"/>
                    <a:pt x="17249" y="2434"/>
                    <a:pt x="16835" y="3161"/>
                  </a:cubicBezTo>
                  <a:cubicBezTo>
                    <a:pt x="15945" y="4706"/>
                    <a:pt x="892" y="28963"/>
                    <a:pt x="1" y="30517"/>
                  </a:cubicBezTo>
                  <a:cubicBezTo>
                    <a:pt x="3930" y="33058"/>
                    <a:pt x="14295" y="31224"/>
                    <a:pt x="18224" y="33765"/>
                  </a:cubicBezTo>
                  <a:cubicBezTo>
                    <a:pt x="18739" y="30735"/>
                    <a:pt x="27235" y="9404"/>
                    <a:pt x="28256" y="6505"/>
                  </a:cubicBezTo>
                  <a:cubicBezTo>
                    <a:pt x="28352" y="6217"/>
                    <a:pt x="28448" y="5876"/>
                    <a:pt x="28256" y="5632"/>
                  </a:cubicBezTo>
                  <a:cubicBezTo>
                    <a:pt x="28186" y="5545"/>
                    <a:pt x="28082" y="5483"/>
                    <a:pt x="27986" y="5431"/>
                  </a:cubicBezTo>
                  <a:cubicBezTo>
                    <a:pt x="26554" y="4497"/>
                    <a:pt x="25017" y="3711"/>
                    <a:pt x="23567" y="2812"/>
                  </a:cubicBezTo>
                  <a:cubicBezTo>
                    <a:pt x="22817" y="2349"/>
                    <a:pt x="22074" y="1869"/>
                    <a:pt x="21332" y="1388"/>
                  </a:cubicBezTo>
                  <a:cubicBezTo>
                    <a:pt x="20782" y="1030"/>
                    <a:pt x="19865" y="114"/>
                    <a:pt x="19228" y="9"/>
                  </a:cubicBezTo>
                  <a:cubicBezTo>
                    <a:pt x="19193" y="3"/>
                    <a:pt x="19159" y="0"/>
                    <a:pt x="19125" y="0"/>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351;p80"/>
            <p:cNvSpPr/>
            <p:nvPr/>
          </p:nvSpPr>
          <p:spPr>
            <a:xfrm>
              <a:off x="-3584425" y="1799750"/>
              <a:ext cx="1060450" cy="1472400"/>
            </a:xfrm>
            <a:custGeom>
              <a:avLst/>
              <a:gdLst/>
              <a:ahLst/>
              <a:cxnLst/>
              <a:rect l="l" t="t" r="r" b="b"/>
              <a:pathLst>
                <a:path w="42418" h="58896" extrusionOk="0">
                  <a:moveTo>
                    <a:pt x="10260" y="1"/>
                  </a:moveTo>
                  <a:cubicBezTo>
                    <a:pt x="3143" y="4393"/>
                    <a:pt x="0" y="1669"/>
                    <a:pt x="1170" y="6227"/>
                  </a:cubicBezTo>
                  <a:cubicBezTo>
                    <a:pt x="3545" y="15473"/>
                    <a:pt x="20502" y="51395"/>
                    <a:pt x="21873" y="56075"/>
                  </a:cubicBezTo>
                  <a:cubicBezTo>
                    <a:pt x="22327" y="57612"/>
                    <a:pt x="19436" y="57446"/>
                    <a:pt x="20118" y="58896"/>
                  </a:cubicBezTo>
                  <a:cubicBezTo>
                    <a:pt x="22536" y="58450"/>
                    <a:pt x="25086" y="57359"/>
                    <a:pt x="27277" y="56285"/>
                  </a:cubicBezTo>
                  <a:cubicBezTo>
                    <a:pt x="32577" y="53674"/>
                    <a:pt x="37310" y="52618"/>
                    <a:pt x="42418" y="49719"/>
                  </a:cubicBezTo>
                  <a:cubicBezTo>
                    <a:pt x="36507" y="44052"/>
                    <a:pt x="17009" y="9012"/>
                    <a:pt x="10260"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352;p80"/>
            <p:cNvSpPr/>
            <p:nvPr/>
          </p:nvSpPr>
          <p:spPr>
            <a:xfrm>
              <a:off x="-3950300" y="1432975"/>
              <a:ext cx="1426325" cy="1839175"/>
            </a:xfrm>
            <a:custGeom>
              <a:avLst/>
              <a:gdLst/>
              <a:ahLst/>
              <a:cxnLst/>
              <a:rect l="l" t="t" r="r" b="b"/>
              <a:pathLst>
                <a:path w="57053" h="73567" extrusionOk="0">
                  <a:moveTo>
                    <a:pt x="17440" y="1"/>
                  </a:moveTo>
                  <a:cubicBezTo>
                    <a:pt x="17381" y="1"/>
                    <a:pt x="17316" y="4"/>
                    <a:pt x="17246" y="12"/>
                  </a:cubicBezTo>
                  <a:cubicBezTo>
                    <a:pt x="15840" y="177"/>
                    <a:pt x="14277" y="649"/>
                    <a:pt x="12950" y="1182"/>
                  </a:cubicBezTo>
                  <a:cubicBezTo>
                    <a:pt x="10278" y="2247"/>
                    <a:pt x="7641" y="3382"/>
                    <a:pt x="4943" y="4404"/>
                  </a:cubicBezTo>
                  <a:cubicBezTo>
                    <a:pt x="3415" y="4971"/>
                    <a:pt x="1983" y="5783"/>
                    <a:pt x="734" y="6726"/>
                  </a:cubicBezTo>
                  <a:cubicBezTo>
                    <a:pt x="697" y="6754"/>
                    <a:pt x="661" y="6766"/>
                    <a:pt x="626" y="6766"/>
                  </a:cubicBezTo>
                  <a:cubicBezTo>
                    <a:pt x="439" y="6766"/>
                    <a:pt x="292" y="6420"/>
                    <a:pt x="164" y="6420"/>
                  </a:cubicBezTo>
                  <a:cubicBezTo>
                    <a:pt x="107" y="6420"/>
                    <a:pt x="53" y="6488"/>
                    <a:pt x="1" y="6683"/>
                  </a:cubicBezTo>
                  <a:cubicBezTo>
                    <a:pt x="237" y="7285"/>
                    <a:pt x="577" y="11398"/>
                    <a:pt x="1267" y="12550"/>
                  </a:cubicBezTo>
                  <a:cubicBezTo>
                    <a:pt x="1642" y="13170"/>
                    <a:pt x="3284" y="15222"/>
                    <a:pt x="3651" y="15842"/>
                  </a:cubicBezTo>
                  <a:cubicBezTo>
                    <a:pt x="3939" y="16340"/>
                    <a:pt x="8348" y="23255"/>
                    <a:pt x="17220" y="25552"/>
                  </a:cubicBezTo>
                  <a:lnTo>
                    <a:pt x="17228" y="25552"/>
                  </a:lnTo>
                  <a:cubicBezTo>
                    <a:pt x="21489" y="38370"/>
                    <a:pt x="32089" y="64757"/>
                    <a:pt x="33286" y="68825"/>
                  </a:cubicBezTo>
                  <a:cubicBezTo>
                    <a:pt x="33740" y="70380"/>
                    <a:pt x="34071" y="72117"/>
                    <a:pt x="34753" y="73567"/>
                  </a:cubicBezTo>
                  <a:cubicBezTo>
                    <a:pt x="37171" y="73121"/>
                    <a:pt x="39721" y="72030"/>
                    <a:pt x="41912" y="70947"/>
                  </a:cubicBezTo>
                  <a:cubicBezTo>
                    <a:pt x="47212" y="68345"/>
                    <a:pt x="51945" y="67289"/>
                    <a:pt x="57053" y="64390"/>
                  </a:cubicBezTo>
                  <a:cubicBezTo>
                    <a:pt x="56285" y="63656"/>
                    <a:pt x="55289" y="62416"/>
                    <a:pt x="54119" y="60810"/>
                  </a:cubicBezTo>
                  <a:cubicBezTo>
                    <a:pt x="50452" y="62635"/>
                    <a:pt x="45684" y="63735"/>
                    <a:pt x="42401" y="64364"/>
                  </a:cubicBezTo>
                  <a:cubicBezTo>
                    <a:pt x="40428" y="59090"/>
                    <a:pt x="39957" y="53432"/>
                    <a:pt x="38123" y="48097"/>
                  </a:cubicBezTo>
                  <a:cubicBezTo>
                    <a:pt x="36577" y="43582"/>
                    <a:pt x="33128" y="31183"/>
                    <a:pt x="31068" y="24050"/>
                  </a:cubicBezTo>
                  <a:cubicBezTo>
                    <a:pt x="28571" y="20033"/>
                    <a:pt x="26405" y="16698"/>
                    <a:pt x="24895" y="14672"/>
                  </a:cubicBezTo>
                  <a:cubicBezTo>
                    <a:pt x="24118" y="15152"/>
                    <a:pt x="23393" y="15545"/>
                    <a:pt x="22720" y="15868"/>
                  </a:cubicBezTo>
                  <a:cubicBezTo>
                    <a:pt x="22057" y="15528"/>
                    <a:pt x="21192" y="15205"/>
                    <a:pt x="20992" y="14777"/>
                  </a:cubicBezTo>
                  <a:cubicBezTo>
                    <a:pt x="20389" y="13493"/>
                    <a:pt x="20084" y="12166"/>
                    <a:pt x="19979" y="10743"/>
                  </a:cubicBezTo>
                  <a:cubicBezTo>
                    <a:pt x="19830" y="8831"/>
                    <a:pt x="19621" y="6927"/>
                    <a:pt x="19490" y="5015"/>
                  </a:cubicBezTo>
                  <a:cubicBezTo>
                    <a:pt x="19455" y="4430"/>
                    <a:pt x="19507" y="3906"/>
                    <a:pt x="19333" y="3347"/>
                  </a:cubicBezTo>
                  <a:cubicBezTo>
                    <a:pt x="19202" y="2876"/>
                    <a:pt x="19036" y="2422"/>
                    <a:pt x="18835" y="1976"/>
                  </a:cubicBezTo>
                  <a:cubicBezTo>
                    <a:pt x="18590" y="1452"/>
                    <a:pt x="18390" y="867"/>
                    <a:pt x="18093" y="378"/>
                  </a:cubicBezTo>
                  <a:cubicBezTo>
                    <a:pt x="17925" y="101"/>
                    <a:pt x="17745" y="1"/>
                    <a:pt x="17440"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353;p80"/>
            <p:cNvSpPr/>
            <p:nvPr/>
          </p:nvSpPr>
          <p:spPr>
            <a:xfrm>
              <a:off x="-3950300" y="1432975"/>
              <a:ext cx="1426325" cy="1839175"/>
            </a:xfrm>
            <a:custGeom>
              <a:avLst/>
              <a:gdLst/>
              <a:ahLst/>
              <a:cxnLst/>
              <a:rect l="l" t="t" r="r" b="b"/>
              <a:pathLst>
                <a:path w="57053" h="73567" extrusionOk="0">
                  <a:moveTo>
                    <a:pt x="17440" y="1"/>
                  </a:moveTo>
                  <a:cubicBezTo>
                    <a:pt x="17381" y="1"/>
                    <a:pt x="17316" y="4"/>
                    <a:pt x="17246" y="12"/>
                  </a:cubicBezTo>
                  <a:cubicBezTo>
                    <a:pt x="15840" y="177"/>
                    <a:pt x="14277" y="649"/>
                    <a:pt x="12950" y="1182"/>
                  </a:cubicBezTo>
                  <a:cubicBezTo>
                    <a:pt x="10278" y="2247"/>
                    <a:pt x="7641" y="3382"/>
                    <a:pt x="4943" y="4404"/>
                  </a:cubicBezTo>
                  <a:cubicBezTo>
                    <a:pt x="3415" y="4971"/>
                    <a:pt x="1983" y="5783"/>
                    <a:pt x="734" y="6726"/>
                  </a:cubicBezTo>
                  <a:cubicBezTo>
                    <a:pt x="697" y="6754"/>
                    <a:pt x="661" y="6766"/>
                    <a:pt x="626" y="6766"/>
                  </a:cubicBezTo>
                  <a:cubicBezTo>
                    <a:pt x="439" y="6766"/>
                    <a:pt x="292" y="6420"/>
                    <a:pt x="164" y="6420"/>
                  </a:cubicBezTo>
                  <a:cubicBezTo>
                    <a:pt x="107" y="6420"/>
                    <a:pt x="53" y="6488"/>
                    <a:pt x="1" y="6683"/>
                  </a:cubicBezTo>
                  <a:cubicBezTo>
                    <a:pt x="237" y="7285"/>
                    <a:pt x="577" y="11398"/>
                    <a:pt x="1267" y="12550"/>
                  </a:cubicBezTo>
                  <a:cubicBezTo>
                    <a:pt x="1642" y="13170"/>
                    <a:pt x="3284" y="15222"/>
                    <a:pt x="3651" y="15842"/>
                  </a:cubicBezTo>
                  <a:cubicBezTo>
                    <a:pt x="3939" y="16340"/>
                    <a:pt x="8348" y="23255"/>
                    <a:pt x="17220" y="25552"/>
                  </a:cubicBezTo>
                  <a:lnTo>
                    <a:pt x="17228" y="25552"/>
                  </a:lnTo>
                  <a:cubicBezTo>
                    <a:pt x="21489" y="38370"/>
                    <a:pt x="32089" y="64757"/>
                    <a:pt x="33286" y="68825"/>
                  </a:cubicBezTo>
                  <a:cubicBezTo>
                    <a:pt x="33740" y="70380"/>
                    <a:pt x="34071" y="72117"/>
                    <a:pt x="34753" y="73567"/>
                  </a:cubicBezTo>
                  <a:cubicBezTo>
                    <a:pt x="37171" y="73121"/>
                    <a:pt x="39721" y="72030"/>
                    <a:pt x="41912" y="70947"/>
                  </a:cubicBezTo>
                  <a:cubicBezTo>
                    <a:pt x="47212" y="68345"/>
                    <a:pt x="51945" y="67289"/>
                    <a:pt x="57053" y="64390"/>
                  </a:cubicBezTo>
                  <a:cubicBezTo>
                    <a:pt x="56285" y="63656"/>
                    <a:pt x="55289" y="62416"/>
                    <a:pt x="54119" y="60810"/>
                  </a:cubicBezTo>
                  <a:cubicBezTo>
                    <a:pt x="50452" y="62635"/>
                    <a:pt x="45684" y="63735"/>
                    <a:pt x="42401" y="64364"/>
                  </a:cubicBezTo>
                  <a:cubicBezTo>
                    <a:pt x="40428" y="59090"/>
                    <a:pt x="39957" y="53432"/>
                    <a:pt x="38123" y="48097"/>
                  </a:cubicBezTo>
                  <a:cubicBezTo>
                    <a:pt x="36577" y="43582"/>
                    <a:pt x="33128" y="31183"/>
                    <a:pt x="31068" y="24050"/>
                  </a:cubicBezTo>
                  <a:cubicBezTo>
                    <a:pt x="28571" y="20033"/>
                    <a:pt x="26405" y="16698"/>
                    <a:pt x="24895" y="14672"/>
                  </a:cubicBezTo>
                  <a:cubicBezTo>
                    <a:pt x="24118" y="15152"/>
                    <a:pt x="23393" y="15545"/>
                    <a:pt x="22720" y="15868"/>
                  </a:cubicBezTo>
                  <a:cubicBezTo>
                    <a:pt x="22057" y="15528"/>
                    <a:pt x="21192" y="15205"/>
                    <a:pt x="20992" y="14777"/>
                  </a:cubicBezTo>
                  <a:cubicBezTo>
                    <a:pt x="20389" y="13493"/>
                    <a:pt x="20084" y="12166"/>
                    <a:pt x="19979" y="10743"/>
                  </a:cubicBezTo>
                  <a:cubicBezTo>
                    <a:pt x="19830" y="8831"/>
                    <a:pt x="19621" y="6927"/>
                    <a:pt x="19490" y="5015"/>
                  </a:cubicBezTo>
                  <a:cubicBezTo>
                    <a:pt x="19455" y="4430"/>
                    <a:pt x="19507" y="3906"/>
                    <a:pt x="19333" y="3347"/>
                  </a:cubicBezTo>
                  <a:cubicBezTo>
                    <a:pt x="19202" y="2876"/>
                    <a:pt x="19036" y="2422"/>
                    <a:pt x="18835" y="1976"/>
                  </a:cubicBezTo>
                  <a:cubicBezTo>
                    <a:pt x="18590" y="1452"/>
                    <a:pt x="18390" y="867"/>
                    <a:pt x="18093" y="378"/>
                  </a:cubicBezTo>
                  <a:cubicBezTo>
                    <a:pt x="17925" y="101"/>
                    <a:pt x="17745" y="1"/>
                    <a:pt x="17440"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354;p80"/>
            <p:cNvSpPr/>
            <p:nvPr/>
          </p:nvSpPr>
          <p:spPr>
            <a:xfrm>
              <a:off x="-4109425" y="1054725"/>
              <a:ext cx="1032525" cy="835000"/>
            </a:xfrm>
            <a:custGeom>
              <a:avLst/>
              <a:gdLst/>
              <a:ahLst/>
              <a:cxnLst/>
              <a:rect l="l" t="t" r="r" b="b"/>
              <a:pathLst>
                <a:path w="41301" h="33400" extrusionOk="0">
                  <a:moveTo>
                    <a:pt x="35774" y="1"/>
                  </a:moveTo>
                  <a:lnTo>
                    <a:pt x="1" y="28274"/>
                  </a:lnTo>
                  <a:lnTo>
                    <a:pt x="3860" y="33399"/>
                  </a:lnTo>
                  <a:lnTo>
                    <a:pt x="41301" y="6847"/>
                  </a:lnTo>
                  <a:lnTo>
                    <a:pt x="35774"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355;p80"/>
            <p:cNvSpPr/>
            <p:nvPr/>
          </p:nvSpPr>
          <p:spPr>
            <a:xfrm>
              <a:off x="-3673650" y="1344800"/>
              <a:ext cx="213450" cy="281875"/>
            </a:xfrm>
            <a:custGeom>
              <a:avLst/>
              <a:gdLst/>
              <a:ahLst/>
              <a:cxnLst/>
              <a:rect l="l" t="t" r="r" b="b"/>
              <a:pathLst>
                <a:path w="8538" h="11275" extrusionOk="0">
                  <a:moveTo>
                    <a:pt x="2329" y="1"/>
                  </a:moveTo>
                  <a:cubicBezTo>
                    <a:pt x="1062" y="1"/>
                    <a:pt x="0" y="561"/>
                    <a:pt x="155" y="1923"/>
                  </a:cubicBezTo>
                  <a:cubicBezTo>
                    <a:pt x="426" y="4351"/>
                    <a:pt x="2722" y="7931"/>
                    <a:pt x="3997" y="9974"/>
                  </a:cubicBezTo>
                  <a:cubicBezTo>
                    <a:pt x="4441" y="10683"/>
                    <a:pt x="4775" y="11275"/>
                    <a:pt x="5587" y="11275"/>
                  </a:cubicBezTo>
                  <a:cubicBezTo>
                    <a:pt x="5684" y="11275"/>
                    <a:pt x="5788" y="11266"/>
                    <a:pt x="5900" y="11249"/>
                  </a:cubicBezTo>
                  <a:cubicBezTo>
                    <a:pt x="6529" y="11153"/>
                    <a:pt x="8258" y="9895"/>
                    <a:pt x="8371" y="9275"/>
                  </a:cubicBezTo>
                  <a:cubicBezTo>
                    <a:pt x="8537" y="8350"/>
                    <a:pt x="7533" y="5765"/>
                    <a:pt x="7175" y="4936"/>
                  </a:cubicBezTo>
                  <a:cubicBezTo>
                    <a:pt x="6555" y="3512"/>
                    <a:pt x="5280" y="2273"/>
                    <a:pt x="4660" y="849"/>
                  </a:cubicBezTo>
                  <a:cubicBezTo>
                    <a:pt x="4556" y="622"/>
                    <a:pt x="4372" y="430"/>
                    <a:pt x="4137" y="343"/>
                  </a:cubicBezTo>
                  <a:cubicBezTo>
                    <a:pt x="3558" y="123"/>
                    <a:pt x="2921" y="1"/>
                    <a:pt x="2329"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356;p80"/>
            <p:cNvSpPr/>
            <p:nvPr/>
          </p:nvSpPr>
          <p:spPr>
            <a:xfrm>
              <a:off x="-3785875" y="1362100"/>
              <a:ext cx="221550" cy="324525"/>
            </a:xfrm>
            <a:custGeom>
              <a:avLst/>
              <a:gdLst/>
              <a:ahLst/>
              <a:cxnLst/>
              <a:rect l="l" t="t" r="r" b="b"/>
              <a:pathLst>
                <a:path w="8862" h="12981" extrusionOk="0">
                  <a:moveTo>
                    <a:pt x="2552" y="1"/>
                  </a:moveTo>
                  <a:cubicBezTo>
                    <a:pt x="1183" y="1"/>
                    <a:pt x="1" y="864"/>
                    <a:pt x="243" y="2471"/>
                  </a:cubicBezTo>
                  <a:cubicBezTo>
                    <a:pt x="645" y="5143"/>
                    <a:pt x="3107" y="9177"/>
                    <a:pt x="4478" y="11473"/>
                  </a:cubicBezTo>
                  <a:cubicBezTo>
                    <a:pt x="4971" y="12305"/>
                    <a:pt x="5344" y="12980"/>
                    <a:pt x="6205" y="12980"/>
                  </a:cubicBezTo>
                  <a:cubicBezTo>
                    <a:pt x="6275" y="12980"/>
                    <a:pt x="6349" y="12976"/>
                    <a:pt x="6425" y="12967"/>
                  </a:cubicBezTo>
                  <a:cubicBezTo>
                    <a:pt x="7045" y="12897"/>
                    <a:pt x="8678" y="11613"/>
                    <a:pt x="8748" y="10950"/>
                  </a:cubicBezTo>
                  <a:cubicBezTo>
                    <a:pt x="8861" y="9945"/>
                    <a:pt x="7106" y="7230"/>
                    <a:pt x="6705" y="6313"/>
                  </a:cubicBezTo>
                  <a:lnTo>
                    <a:pt x="5089" y="1773"/>
                  </a:lnTo>
                  <a:cubicBezTo>
                    <a:pt x="4941" y="1432"/>
                    <a:pt x="4251" y="428"/>
                    <a:pt x="3928" y="288"/>
                  </a:cubicBezTo>
                  <a:cubicBezTo>
                    <a:pt x="3479" y="95"/>
                    <a:pt x="3005" y="1"/>
                    <a:pt x="2552"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357;p80"/>
            <p:cNvSpPr/>
            <p:nvPr/>
          </p:nvSpPr>
          <p:spPr>
            <a:xfrm>
              <a:off x="-3866225" y="1456175"/>
              <a:ext cx="203875" cy="272575"/>
            </a:xfrm>
            <a:custGeom>
              <a:avLst/>
              <a:gdLst/>
              <a:ahLst/>
              <a:cxnLst/>
              <a:rect l="l" t="t" r="r" b="b"/>
              <a:pathLst>
                <a:path w="8155" h="10903" extrusionOk="0">
                  <a:moveTo>
                    <a:pt x="2451" y="0"/>
                  </a:moveTo>
                  <a:cubicBezTo>
                    <a:pt x="1113" y="0"/>
                    <a:pt x="0" y="831"/>
                    <a:pt x="139" y="2271"/>
                  </a:cubicBezTo>
                  <a:cubicBezTo>
                    <a:pt x="358" y="4532"/>
                    <a:pt x="2523" y="7833"/>
                    <a:pt x="3719" y="9719"/>
                  </a:cubicBezTo>
                  <a:cubicBezTo>
                    <a:pt x="4134" y="10365"/>
                    <a:pt x="4441" y="10902"/>
                    <a:pt x="5206" y="10902"/>
                  </a:cubicBezTo>
                  <a:cubicBezTo>
                    <a:pt x="5310" y="10902"/>
                    <a:pt x="5422" y="10892"/>
                    <a:pt x="5544" y="10871"/>
                  </a:cubicBezTo>
                  <a:cubicBezTo>
                    <a:pt x="6155" y="10775"/>
                    <a:pt x="7858" y="9570"/>
                    <a:pt x="7980" y="8985"/>
                  </a:cubicBezTo>
                  <a:cubicBezTo>
                    <a:pt x="8155" y="8121"/>
                    <a:pt x="6609" y="5912"/>
                    <a:pt x="6269" y="5143"/>
                  </a:cubicBezTo>
                  <a:lnTo>
                    <a:pt x="4575" y="1284"/>
                  </a:lnTo>
                  <a:cubicBezTo>
                    <a:pt x="4453" y="1005"/>
                    <a:pt x="3815" y="262"/>
                    <a:pt x="3501" y="166"/>
                  </a:cubicBezTo>
                  <a:cubicBezTo>
                    <a:pt x="3148" y="54"/>
                    <a:pt x="2792" y="0"/>
                    <a:pt x="2451"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358;p80"/>
            <p:cNvSpPr/>
            <p:nvPr/>
          </p:nvSpPr>
          <p:spPr>
            <a:xfrm>
              <a:off x="-3949125" y="1545525"/>
              <a:ext cx="189200" cy="234725"/>
            </a:xfrm>
            <a:custGeom>
              <a:avLst/>
              <a:gdLst/>
              <a:ahLst/>
              <a:cxnLst/>
              <a:rect l="l" t="t" r="r" b="b"/>
              <a:pathLst>
                <a:path w="7568" h="9389" extrusionOk="0">
                  <a:moveTo>
                    <a:pt x="2636" y="1"/>
                  </a:moveTo>
                  <a:cubicBezTo>
                    <a:pt x="1249" y="1"/>
                    <a:pt x="0" y="796"/>
                    <a:pt x="59" y="2111"/>
                  </a:cubicBezTo>
                  <a:cubicBezTo>
                    <a:pt x="146" y="4075"/>
                    <a:pt x="2076" y="6852"/>
                    <a:pt x="3150" y="8432"/>
                  </a:cubicBezTo>
                  <a:cubicBezTo>
                    <a:pt x="3496" y="8948"/>
                    <a:pt x="3761" y="9389"/>
                    <a:pt x="4443" y="9389"/>
                  </a:cubicBezTo>
                  <a:cubicBezTo>
                    <a:pt x="4570" y="9389"/>
                    <a:pt x="4711" y="9373"/>
                    <a:pt x="4870" y="9340"/>
                  </a:cubicBezTo>
                  <a:cubicBezTo>
                    <a:pt x="5472" y="9218"/>
                    <a:pt x="7201" y="8083"/>
                    <a:pt x="7350" y="7568"/>
                  </a:cubicBezTo>
                  <a:cubicBezTo>
                    <a:pt x="7568" y="6800"/>
                    <a:pt x="6180" y="4948"/>
                    <a:pt x="5891" y="4302"/>
                  </a:cubicBezTo>
                  <a:lnTo>
                    <a:pt x="4442" y="1011"/>
                  </a:lnTo>
                  <a:cubicBezTo>
                    <a:pt x="4337" y="775"/>
                    <a:pt x="3752" y="164"/>
                    <a:pt x="3455" y="94"/>
                  </a:cubicBezTo>
                  <a:cubicBezTo>
                    <a:pt x="3183" y="31"/>
                    <a:pt x="2907" y="1"/>
                    <a:pt x="2636"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359;p80"/>
            <p:cNvSpPr/>
            <p:nvPr/>
          </p:nvSpPr>
          <p:spPr>
            <a:xfrm>
              <a:off x="-3699475" y="1375725"/>
              <a:ext cx="525225" cy="681675"/>
            </a:xfrm>
            <a:custGeom>
              <a:avLst/>
              <a:gdLst/>
              <a:ahLst/>
              <a:cxnLst/>
              <a:rect l="l" t="t" r="r" b="b"/>
              <a:pathLst>
                <a:path w="21009" h="27267" extrusionOk="0">
                  <a:moveTo>
                    <a:pt x="8973" y="1"/>
                  </a:moveTo>
                  <a:cubicBezTo>
                    <a:pt x="8661" y="1"/>
                    <a:pt x="8334" y="68"/>
                    <a:pt x="7990" y="215"/>
                  </a:cubicBezTo>
                  <a:cubicBezTo>
                    <a:pt x="5816" y="1149"/>
                    <a:pt x="1" y="3393"/>
                    <a:pt x="1275" y="5358"/>
                  </a:cubicBezTo>
                  <a:cubicBezTo>
                    <a:pt x="1674" y="5971"/>
                    <a:pt x="2533" y="6208"/>
                    <a:pt x="3509" y="6208"/>
                  </a:cubicBezTo>
                  <a:cubicBezTo>
                    <a:pt x="5035" y="6208"/>
                    <a:pt x="6846" y="5628"/>
                    <a:pt x="7623" y="5000"/>
                  </a:cubicBezTo>
                  <a:cubicBezTo>
                    <a:pt x="7623" y="5000"/>
                    <a:pt x="8767" y="7209"/>
                    <a:pt x="8662" y="7925"/>
                  </a:cubicBezTo>
                  <a:cubicBezTo>
                    <a:pt x="8505" y="8999"/>
                    <a:pt x="6986" y="9723"/>
                    <a:pt x="6514" y="10745"/>
                  </a:cubicBezTo>
                  <a:cubicBezTo>
                    <a:pt x="5903" y="12055"/>
                    <a:pt x="5824" y="14054"/>
                    <a:pt x="5886" y="15390"/>
                  </a:cubicBezTo>
                  <a:cubicBezTo>
                    <a:pt x="5990" y="17521"/>
                    <a:pt x="9850" y="24986"/>
                    <a:pt x="13438" y="26715"/>
                  </a:cubicBezTo>
                  <a:cubicBezTo>
                    <a:pt x="14297" y="27126"/>
                    <a:pt x="14997" y="27266"/>
                    <a:pt x="15594" y="27266"/>
                  </a:cubicBezTo>
                  <a:cubicBezTo>
                    <a:pt x="16871" y="27266"/>
                    <a:pt x="17678" y="26626"/>
                    <a:pt x="18558" y="26626"/>
                  </a:cubicBezTo>
                  <a:cubicBezTo>
                    <a:pt x="18744" y="26626"/>
                    <a:pt x="18934" y="26655"/>
                    <a:pt x="19131" y="26724"/>
                  </a:cubicBezTo>
                  <a:cubicBezTo>
                    <a:pt x="21009" y="25563"/>
                    <a:pt x="18800" y="15408"/>
                    <a:pt x="18328" y="13050"/>
                  </a:cubicBezTo>
                  <a:cubicBezTo>
                    <a:pt x="18031" y="11557"/>
                    <a:pt x="15822" y="8257"/>
                    <a:pt x="14975" y="7200"/>
                  </a:cubicBezTo>
                  <a:cubicBezTo>
                    <a:pt x="13322" y="5155"/>
                    <a:pt x="11710" y="1"/>
                    <a:pt x="8973"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360;p80"/>
            <p:cNvSpPr/>
            <p:nvPr/>
          </p:nvSpPr>
          <p:spPr>
            <a:xfrm>
              <a:off x="-3547775" y="1941975"/>
              <a:ext cx="1180750" cy="1442275"/>
            </a:xfrm>
            <a:custGeom>
              <a:avLst/>
              <a:gdLst/>
              <a:ahLst/>
              <a:cxnLst/>
              <a:rect l="l" t="t" r="r" b="b"/>
              <a:pathLst>
                <a:path w="47230" h="57691" extrusionOk="0">
                  <a:moveTo>
                    <a:pt x="14238" y="0"/>
                  </a:moveTo>
                  <a:cubicBezTo>
                    <a:pt x="14230" y="0"/>
                    <a:pt x="14222" y="2"/>
                    <a:pt x="14216" y="5"/>
                  </a:cubicBezTo>
                  <a:cubicBezTo>
                    <a:pt x="10182" y="2057"/>
                    <a:pt x="4026" y="6405"/>
                    <a:pt x="1" y="8440"/>
                  </a:cubicBezTo>
                  <a:cubicBezTo>
                    <a:pt x="2035" y="15381"/>
                    <a:pt x="5956" y="21974"/>
                    <a:pt x="8436" y="28802"/>
                  </a:cubicBezTo>
                  <a:cubicBezTo>
                    <a:pt x="10226" y="33735"/>
                    <a:pt x="12033" y="38669"/>
                    <a:pt x="13858" y="43593"/>
                  </a:cubicBezTo>
                  <a:cubicBezTo>
                    <a:pt x="14644" y="45706"/>
                    <a:pt x="17586" y="57529"/>
                    <a:pt x="19760" y="57686"/>
                  </a:cubicBezTo>
                  <a:cubicBezTo>
                    <a:pt x="19802" y="57689"/>
                    <a:pt x="19843" y="57690"/>
                    <a:pt x="19883" y="57690"/>
                  </a:cubicBezTo>
                  <a:cubicBezTo>
                    <a:pt x="20620" y="57690"/>
                    <a:pt x="21289" y="57255"/>
                    <a:pt x="21935" y="56883"/>
                  </a:cubicBezTo>
                  <a:cubicBezTo>
                    <a:pt x="24554" y="55355"/>
                    <a:pt x="27566" y="54674"/>
                    <a:pt x="30430" y="53661"/>
                  </a:cubicBezTo>
                  <a:cubicBezTo>
                    <a:pt x="31306" y="53351"/>
                    <a:pt x="32324" y="53239"/>
                    <a:pt x="33422" y="53239"/>
                  </a:cubicBezTo>
                  <a:cubicBezTo>
                    <a:pt x="36271" y="53239"/>
                    <a:pt x="39667" y="53992"/>
                    <a:pt x="42558" y="53992"/>
                  </a:cubicBezTo>
                  <a:cubicBezTo>
                    <a:pt x="44417" y="53992"/>
                    <a:pt x="46067" y="53681"/>
                    <a:pt x="47230" y="52657"/>
                  </a:cubicBezTo>
                  <a:cubicBezTo>
                    <a:pt x="42384" y="49033"/>
                    <a:pt x="35119" y="33683"/>
                    <a:pt x="31906" y="28505"/>
                  </a:cubicBezTo>
                  <a:cubicBezTo>
                    <a:pt x="29931" y="25326"/>
                    <a:pt x="15263" y="0"/>
                    <a:pt x="14238" y="0"/>
                  </a:cubicBez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361;p80"/>
            <p:cNvSpPr/>
            <p:nvPr/>
          </p:nvSpPr>
          <p:spPr>
            <a:xfrm>
              <a:off x="-3213125" y="454950"/>
              <a:ext cx="873625" cy="784900"/>
            </a:xfrm>
            <a:custGeom>
              <a:avLst/>
              <a:gdLst/>
              <a:ahLst/>
              <a:cxnLst/>
              <a:rect l="l" t="t" r="r" b="b"/>
              <a:pathLst>
                <a:path w="34945" h="31396" extrusionOk="0">
                  <a:moveTo>
                    <a:pt x="25749" y="0"/>
                  </a:moveTo>
                  <a:cubicBezTo>
                    <a:pt x="25468" y="0"/>
                    <a:pt x="25184" y="90"/>
                    <a:pt x="24946" y="277"/>
                  </a:cubicBezTo>
                  <a:lnTo>
                    <a:pt x="673" y="19102"/>
                  </a:lnTo>
                  <a:cubicBezTo>
                    <a:pt x="105" y="19548"/>
                    <a:pt x="0" y="20368"/>
                    <a:pt x="446" y="20945"/>
                  </a:cubicBezTo>
                  <a:lnTo>
                    <a:pt x="8164" y="30890"/>
                  </a:lnTo>
                  <a:cubicBezTo>
                    <a:pt x="8419" y="31222"/>
                    <a:pt x="8809" y="31395"/>
                    <a:pt x="9201" y="31395"/>
                  </a:cubicBezTo>
                  <a:cubicBezTo>
                    <a:pt x="9481" y="31395"/>
                    <a:pt x="9762" y="31307"/>
                    <a:pt x="9998" y="31126"/>
                  </a:cubicBezTo>
                  <a:lnTo>
                    <a:pt x="34272" y="12292"/>
                  </a:lnTo>
                  <a:cubicBezTo>
                    <a:pt x="34839" y="11846"/>
                    <a:pt x="34944" y="11026"/>
                    <a:pt x="34499" y="10458"/>
                  </a:cubicBezTo>
                  <a:lnTo>
                    <a:pt x="26780" y="504"/>
                  </a:lnTo>
                  <a:cubicBezTo>
                    <a:pt x="26526" y="174"/>
                    <a:pt x="26140" y="0"/>
                    <a:pt x="25749"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62;p80"/>
            <p:cNvSpPr/>
            <p:nvPr/>
          </p:nvSpPr>
          <p:spPr>
            <a:xfrm>
              <a:off x="-2675925" y="650250"/>
              <a:ext cx="110050" cy="228125"/>
            </a:xfrm>
            <a:custGeom>
              <a:avLst/>
              <a:gdLst/>
              <a:ahLst/>
              <a:cxnLst/>
              <a:rect l="l" t="t" r="r" b="b"/>
              <a:pathLst>
                <a:path w="4402" h="9125" fill="none" extrusionOk="0">
                  <a:moveTo>
                    <a:pt x="4401" y="0"/>
                  </a:moveTo>
                  <a:cubicBezTo>
                    <a:pt x="2961" y="3056"/>
                    <a:pt x="1494" y="6095"/>
                    <a:pt x="1" y="9125"/>
                  </a:cubicBezTo>
                </a:path>
              </a:pathLst>
            </a:custGeom>
            <a:noFill/>
            <a:ln w="111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63;p80"/>
            <p:cNvSpPr/>
            <p:nvPr/>
          </p:nvSpPr>
          <p:spPr>
            <a:xfrm>
              <a:off x="-2759525" y="542850"/>
              <a:ext cx="160025" cy="331825"/>
            </a:xfrm>
            <a:custGeom>
              <a:avLst/>
              <a:gdLst/>
              <a:ahLst/>
              <a:cxnLst/>
              <a:rect l="l" t="t" r="r" b="b"/>
              <a:pathLst>
                <a:path w="6401" h="13273" fill="none" extrusionOk="0">
                  <a:moveTo>
                    <a:pt x="6401" y="0"/>
                  </a:moveTo>
                  <a:cubicBezTo>
                    <a:pt x="4681" y="4611"/>
                    <a:pt x="2541" y="9055"/>
                    <a:pt x="1" y="13272"/>
                  </a:cubicBezTo>
                </a:path>
              </a:pathLst>
            </a:custGeom>
            <a:noFill/>
            <a:ln w="111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64;p80"/>
            <p:cNvSpPr/>
            <p:nvPr/>
          </p:nvSpPr>
          <p:spPr>
            <a:xfrm>
              <a:off x="-2902075" y="603100"/>
              <a:ext cx="199550" cy="384650"/>
            </a:xfrm>
            <a:custGeom>
              <a:avLst/>
              <a:gdLst/>
              <a:ahLst/>
              <a:cxnLst/>
              <a:rect l="l" t="t" r="r" b="b"/>
              <a:pathLst>
                <a:path w="7982" h="15386" fill="none" extrusionOk="0">
                  <a:moveTo>
                    <a:pt x="7982" y="0"/>
                  </a:moveTo>
                  <a:cubicBezTo>
                    <a:pt x="5563" y="5248"/>
                    <a:pt x="2900" y="10382"/>
                    <a:pt x="1" y="15385"/>
                  </a:cubicBezTo>
                </a:path>
              </a:pathLst>
            </a:custGeom>
            <a:noFill/>
            <a:ln w="111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65;p80"/>
            <p:cNvSpPr/>
            <p:nvPr/>
          </p:nvSpPr>
          <p:spPr>
            <a:xfrm>
              <a:off x="-2562850" y="683425"/>
              <a:ext cx="76000" cy="137325"/>
            </a:xfrm>
            <a:custGeom>
              <a:avLst/>
              <a:gdLst/>
              <a:ahLst/>
              <a:cxnLst/>
              <a:rect l="l" t="t" r="r" b="b"/>
              <a:pathLst>
                <a:path w="3040" h="5493" fill="none" extrusionOk="0">
                  <a:moveTo>
                    <a:pt x="3039" y="0"/>
                  </a:moveTo>
                  <a:cubicBezTo>
                    <a:pt x="2088" y="1860"/>
                    <a:pt x="1066" y="3694"/>
                    <a:pt x="1" y="5493"/>
                  </a:cubicBezTo>
                </a:path>
              </a:pathLst>
            </a:custGeom>
            <a:noFill/>
            <a:ln w="111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66;p80"/>
            <p:cNvSpPr/>
            <p:nvPr/>
          </p:nvSpPr>
          <p:spPr>
            <a:xfrm>
              <a:off x="-2470950" y="720750"/>
              <a:ext cx="46950" cy="82100"/>
            </a:xfrm>
            <a:custGeom>
              <a:avLst/>
              <a:gdLst/>
              <a:ahLst/>
              <a:cxnLst/>
              <a:rect l="l" t="t" r="r" b="b"/>
              <a:pathLst>
                <a:path w="1878" h="3284" fill="none" extrusionOk="0">
                  <a:moveTo>
                    <a:pt x="1878" y="1"/>
                  </a:moveTo>
                  <a:cubicBezTo>
                    <a:pt x="1153" y="1031"/>
                    <a:pt x="525" y="2131"/>
                    <a:pt x="1" y="3284"/>
                  </a:cubicBezTo>
                </a:path>
              </a:pathLst>
            </a:custGeom>
            <a:noFill/>
            <a:ln w="111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67;p80"/>
            <p:cNvSpPr/>
            <p:nvPr/>
          </p:nvSpPr>
          <p:spPr>
            <a:xfrm>
              <a:off x="-2939825" y="717475"/>
              <a:ext cx="118550" cy="241025"/>
            </a:xfrm>
            <a:custGeom>
              <a:avLst/>
              <a:gdLst/>
              <a:ahLst/>
              <a:cxnLst/>
              <a:rect l="l" t="t" r="r" b="b"/>
              <a:pathLst>
                <a:path w="4742" h="9641" fill="none" extrusionOk="0">
                  <a:moveTo>
                    <a:pt x="4742" y="1"/>
                  </a:moveTo>
                  <a:cubicBezTo>
                    <a:pt x="3275" y="3275"/>
                    <a:pt x="1694" y="6488"/>
                    <a:pt x="0" y="9640"/>
                  </a:cubicBezTo>
                </a:path>
              </a:pathLst>
            </a:custGeom>
            <a:noFill/>
            <a:ln w="111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68;p80"/>
            <p:cNvSpPr/>
            <p:nvPr/>
          </p:nvSpPr>
          <p:spPr>
            <a:xfrm>
              <a:off x="-3000300" y="771175"/>
              <a:ext cx="88000" cy="186450"/>
            </a:xfrm>
            <a:custGeom>
              <a:avLst/>
              <a:gdLst/>
              <a:ahLst/>
              <a:cxnLst/>
              <a:rect l="l" t="t" r="r" b="b"/>
              <a:pathLst>
                <a:path w="3520" h="7458" fill="none" extrusionOk="0">
                  <a:moveTo>
                    <a:pt x="3519" y="1"/>
                  </a:moveTo>
                  <a:cubicBezTo>
                    <a:pt x="2140" y="2376"/>
                    <a:pt x="961" y="4873"/>
                    <a:pt x="1" y="7457"/>
                  </a:cubicBezTo>
                </a:path>
              </a:pathLst>
            </a:custGeom>
            <a:noFill/>
            <a:ln w="111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69;p80"/>
            <p:cNvSpPr/>
            <p:nvPr/>
          </p:nvSpPr>
          <p:spPr>
            <a:xfrm>
              <a:off x="-2772850" y="722050"/>
              <a:ext cx="327250" cy="22300"/>
            </a:xfrm>
            <a:custGeom>
              <a:avLst/>
              <a:gdLst/>
              <a:ahLst/>
              <a:cxnLst/>
              <a:rect l="l" t="t" r="r" b="b"/>
              <a:pathLst>
                <a:path w="13090" h="892" fill="none" extrusionOk="0">
                  <a:moveTo>
                    <a:pt x="13090" y="892"/>
                  </a:moveTo>
                  <a:cubicBezTo>
                    <a:pt x="8724" y="595"/>
                    <a:pt x="4367" y="298"/>
                    <a:pt x="1" y="1"/>
                  </a:cubicBezTo>
                </a:path>
              </a:pathLst>
            </a:custGeom>
            <a:noFill/>
            <a:ln w="111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70;p80"/>
            <p:cNvSpPr/>
            <p:nvPr/>
          </p:nvSpPr>
          <p:spPr>
            <a:xfrm>
              <a:off x="-2725700" y="649150"/>
              <a:ext cx="241250" cy="34950"/>
            </a:xfrm>
            <a:custGeom>
              <a:avLst/>
              <a:gdLst/>
              <a:ahLst/>
              <a:cxnLst/>
              <a:rect l="l" t="t" r="r" b="b"/>
              <a:pathLst>
                <a:path w="9650" h="1398" fill="none" extrusionOk="0">
                  <a:moveTo>
                    <a:pt x="9649" y="1013"/>
                  </a:moveTo>
                  <a:cubicBezTo>
                    <a:pt x="9117" y="1398"/>
                    <a:pt x="8392" y="1310"/>
                    <a:pt x="7746" y="1214"/>
                  </a:cubicBezTo>
                  <a:cubicBezTo>
                    <a:pt x="5170" y="804"/>
                    <a:pt x="2586" y="402"/>
                    <a:pt x="1" y="1"/>
                  </a:cubicBezTo>
                </a:path>
              </a:pathLst>
            </a:custGeom>
            <a:noFill/>
            <a:ln w="111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71;p80"/>
            <p:cNvSpPr/>
            <p:nvPr/>
          </p:nvSpPr>
          <p:spPr>
            <a:xfrm>
              <a:off x="-2647750" y="591950"/>
              <a:ext cx="140800" cy="23600"/>
            </a:xfrm>
            <a:custGeom>
              <a:avLst/>
              <a:gdLst/>
              <a:ahLst/>
              <a:cxnLst/>
              <a:rect l="l" t="t" r="r" b="b"/>
              <a:pathLst>
                <a:path w="5632" h="944" fill="none" extrusionOk="0">
                  <a:moveTo>
                    <a:pt x="5632" y="743"/>
                  </a:moveTo>
                  <a:cubicBezTo>
                    <a:pt x="4348" y="944"/>
                    <a:pt x="3039" y="665"/>
                    <a:pt x="1764" y="385"/>
                  </a:cubicBezTo>
                  <a:cubicBezTo>
                    <a:pt x="1179" y="263"/>
                    <a:pt x="585" y="132"/>
                    <a:pt x="0" y="1"/>
                  </a:cubicBezTo>
                </a:path>
              </a:pathLst>
            </a:custGeom>
            <a:noFill/>
            <a:ln w="111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72;p80"/>
            <p:cNvSpPr/>
            <p:nvPr/>
          </p:nvSpPr>
          <p:spPr>
            <a:xfrm>
              <a:off x="-2912325" y="771175"/>
              <a:ext cx="386625" cy="27325"/>
            </a:xfrm>
            <a:custGeom>
              <a:avLst/>
              <a:gdLst/>
              <a:ahLst/>
              <a:cxnLst/>
              <a:rect l="l" t="t" r="r" b="b"/>
              <a:pathLst>
                <a:path w="15465" h="1093" fill="none" extrusionOk="0">
                  <a:moveTo>
                    <a:pt x="15464" y="1092"/>
                  </a:moveTo>
                  <a:cubicBezTo>
                    <a:pt x="12880" y="655"/>
                    <a:pt x="2969" y="341"/>
                    <a:pt x="0" y="1"/>
                  </a:cubicBezTo>
                </a:path>
              </a:pathLst>
            </a:custGeom>
            <a:noFill/>
            <a:ln w="111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73;p80"/>
            <p:cNvSpPr/>
            <p:nvPr/>
          </p:nvSpPr>
          <p:spPr>
            <a:xfrm>
              <a:off x="-2926300" y="843000"/>
              <a:ext cx="386625" cy="27300"/>
            </a:xfrm>
            <a:custGeom>
              <a:avLst/>
              <a:gdLst/>
              <a:ahLst/>
              <a:cxnLst/>
              <a:rect l="l" t="t" r="r" b="b"/>
              <a:pathLst>
                <a:path w="15465" h="1092" fill="none" extrusionOk="0">
                  <a:moveTo>
                    <a:pt x="15464" y="1092"/>
                  </a:moveTo>
                  <a:cubicBezTo>
                    <a:pt x="12880" y="655"/>
                    <a:pt x="2969" y="341"/>
                    <a:pt x="1" y="0"/>
                  </a:cubicBezTo>
                </a:path>
              </a:pathLst>
            </a:custGeom>
            <a:noFill/>
            <a:ln w="111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74;p80"/>
            <p:cNvSpPr/>
            <p:nvPr/>
          </p:nvSpPr>
          <p:spPr>
            <a:xfrm>
              <a:off x="-2945500" y="914825"/>
              <a:ext cx="321775" cy="20750"/>
            </a:xfrm>
            <a:custGeom>
              <a:avLst/>
              <a:gdLst/>
              <a:ahLst/>
              <a:cxnLst/>
              <a:rect l="l" t="t" r="r" b="b"/>
              <a:pathLst>
                <a:path w="12871" h="830" fill="none" extrusionOk="0">
                  <a:moveTo>
                    <a:pt x="12871" y="830"/>
                  </a:moveTo>
                  <a:cubicBezTo>
                    <a:pt x="10723" y="480"/>
                    <a:pt x="2463" y="271"/>
                    <a:pt x="0" y="0"/>
                  </a:cubicBezTo>
                </a:path>
              </a:pathLst>
            </a:custGeom>
            <a:noFill/>
            <a:ln w="111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75;p80"/>
            <p:cNvSpPr/>
            <p:nvPr/>
          </p:nvSpPr>
          <p:spPr>
            <a:xfrm>
              <a:off x="-3086525" y="985100"/>
              <a:ext cx="386400" cy="27325"/>
            </a:xfrm>
            <a:custGeom>
              <a:avLst/>
              <a:gdLst/>
              <a:ahLst/>
              <a:cxnLst/>
              <a:rect l="l" t="t" r="r" b="b"/>
              <a:pathLst>
                <a:path w="15456" h="1093" fill="none" extrusionOk="0">
                  <a:moveTo>
                    <a:pt x="15456" y="1092"/>
                  </a:moveTo>
                  <a:cubicBezTo>
                    <a:pt x="12880" y="655"/>
                    <a:pt x="2961" y="350"/>
                    <a:pt x="1" y="1"/>
                  </a:cubicBezTo>
                </a:path>
              </a:pathLst>
            </a:custGeom>
            <a:noFill/>
            <a:ln w="11125" cap="flat" cmpd="sng">
              <a:solidFill>
                <a:srgbClr val="F2F2F2"/>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76;p80"/>
            <p:cNvSpPr/>
            <p:nvPr/>
          </p:nvSpPr>
          <p:spPr>
            <a:xfrm>
              <a:off x="-3359825" y="986625"/>
              <a:ext cx="313725" cy="349950"/>
            </a:xfrm>
            <a:custGeom>
              <a:avLst/>
              <a:gdLst/>
              <a:ahLst/>
              <a:cxnLst/>
              <a:rect l="l" t="t" r="r" b="b"/>
              <a:pathLst>
                <a:path w="12549" h="13998" extrusionOk="0">
                  <a:moveTo>
                    <a:pt x="2262" y="1"/>
                  </a:moveTo>
                  <a:lnTo>
                    <a:pt x="1" y="6471"/>
                  </a:lnTo>
                  <a:lnTo>
                    <a:pt x="5842" y="13997"/>
                  </a:lnTo>
                  <a:lnTo>
                    <a:pt x="12548" y="13255"/>
                  </a:lnTo>
                  <a:lnTo>
                    <a:pt x="2262" y="1"/>
                  </a:lnTo>
                  <a:close/>
                </a:path>
              </a:pathLst>
            </a:custGeom>
            <a:solidFill>
              <a:srgbClr val="1C3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77;p80"/>
            <p:cNvSpPr/>
            <p:nvPr/>
          </p:nvSpPr>
          <p:spPr>
            <a:xfrm>
              <a:off x="-3401300" y="1148600"/>
              <a:ext cx="187325" cy="220075"/>
            </a:xfrm>
            <a:custGeom>
              <a:avLst/>
              <a:gdLst/>
              <a:ahLst/>
              <a:cxnLst/>
              <a:rect l="l" t="t" r="r" b="b"/>
              <a:pathLst>
                <a:path w="7493" h="8803" extrusionOk="0">
                  <a:moveTo>
                    <a:pt x="1660" y="1"/>
                  </a:moveTo>
                  <a:lnTo>
                    <a:pt x="1" y="1284"/>
                  </a:lnTo>
                  <a:lnTo>
                    <a:pt x="5842" y="8802"/>
                  </a:lnTo>
                  <a:lnTo>
                    <a:pt x="7492" y="7518"/>
                  </a:lnTo>
                  <a:lnTo>
                    <a:pt x="1660" y="1"/>
                  </a:lnTo>
                  <a:close/>
                </a:path>
              </a:pathLst>
            </a:custGeom>
            <a:solidFill>
              <a:srgbClr val="1C30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78;p80"/>
            <p:cNvSpPr/>
            <p:nvPr/>
          </p:nvSpPr>
          <p:spPr>
            <a:xfrm>
              <a:off x="-3401300" y="1148600"/>
              <a:ext cx="187325" cy="220075"/>
            </a:xfrm>
            <a:custGeom>
              <a:avLst/>
              <a:gdLst/>
              <a:ahLst/>
              <a:cxnLst/>
              <a:rect l="l" t="t" r="r" b="b"/>
              <a:pathLst>
                <a:path w="7493" h="8803" extrusionOk="0">
                  <a:moveTo>
                    <a:pt x="1660" y="1"/>
                  </a:moveTo>
                  <a:lnTo>
                    <a:pt x="1" y="1284"/>
                  </a:lnTo>
                  <a:lnTo>
                    <a:pt x="5842" y="8802"/>
                  </a:lnTo>
                  <a:lnTo>
                    <a:pt x="7492" y="7518"/>
                  </a:lnTo>
                  <a:lnTo>
                    <a:pt x="1660"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379;p80"/>
            <p:cNvSpPr/>
            <p:nvPr/>
          </p:nvSpPr>
          <p:spPr>
            <a:xfrm>
              <a:off x="-3347375" y="745850"/>
              <a:ext cx="582850" cy="629150"/>
            </a:xfrm>
            <a:custGeom>
              <a:avLst/>
              <a:gdLst/>
              <a:ahLst/>
              <a:cxnLst/>
              <a:rect l="l" t="t" r="r" b="b"/>
              <a:pathLst>
                <a:path w="23314" h="25166" extrusionOk="0">
                  <a:moveTo>
                    <a:pt x="9509" y="1"/>
                  </a:moveTo>
                  <a:lnTo>
                    <a:pt x="1" y="7370"/>
                  </a:lnTo>
                  <a:lnTo>
                    <a:pt x="13805" y="25165"/>
                  </a:lnTo>
                  <a:lnTo>
                    <a:pt x="23314" y="17787"/>
                  </a:lnTo>
                  <a:lnTo>
                    <a:pt x="9509" y="1"/>
                  </a:ln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380;p80"/>
            <p:cNvSpPr/>
            <p:nvPr/>
          </p:nvSpPr>
          <p:spPr>
            <a:xfrm>
              <a:off x="-3230150" y="874425"/>
              <a:ext cx="167225" cy="177500"/>
            </a:xfrm>
            <a:custGeom>
              <a:avLst/>
              <a:gdLst/>
              <a:ahLst/>
              <a:cxnLst/>
              <a:rect l="l" t="t" r="r" b="b"/>
              <a:pathLst>
                <a:path w="6689" h="7100" extrusionOk="0">
                  <a:moveTo>
                    <a:pt x="5964" y="1"/>
                  </a:moveTo>
                  <a:lnTo>
                    <a:pt x="0" y="4620"/>
                  </a:lnTo>
                  <a:lnTo>
                    <a:pt x="1921" y="7099"/>
                  </a:lnTo>
                  <a:lnTo>
                    <a:pt x="2777" y="6436"/>
                  </a:lnTo>
                  <a:lnTo>
                    <a:pt x="1581" y="4890"/>
                  </a:lnTo>
                  <a:lnTo>
                    <a:pt x="6689" y="935"/>
                  </a:lnTo>
                  <a:lnTo>
                    <a:pt x="5964"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81;p80"/>
            <p:cNvSpPr/>
            <p:nvPr/>
          </p:nvSpPr>
          <p:spPr>
            <a:xfrm>
              <a:off x="-3174050" y="946475"/>
              <a:ext cx="167000" cy="139075"/>
            </a:xfrm>
            <a:custGeom>
              <a:avLst/>
              <a:gdLst/>
              <a:ahLst/>
              <a:cxnLst/>
              <a:rect l="l" t="t" r="r" b="b"/>
              <a:pathLst>
                <a:path w="6680" h="5563" extrusionOk="0">
                  <a:moveTo>
                    <a:pt x="5955" y="0"/>
                  </a:moveTo>
                  <a:lnTo>
                    <a:pt x="0" y="4619"/>
                  </a:lnTo>
                  <a:lnTo>
                    <a:pt x="725" y="5562"/>
                  </a:lnTo>
                  <a:lnTo>
                    <a:pt x="6680" y="934"/>
                  </a:lnTo>
                  <a:lnTo>
                    <a:pt x="5955"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82;p80"/>
            <p:cNvSpPr/>
            <p:nvPr/>
          </p:nvSpPr>
          <p:spPr>
            <a:xfrm>
              <a:off x="-3129750" y="980725"/>
              <a:ext cx="193875" cy="173350"/>
            </a:xfrm>
            <a:custGeom>
              <a:avLst/>
              <a:gdLst/>
              <a:ahLst/>
              <a:cxnLst/>
              <a:rect l="l" t="t" r="r" b="b"/>
              <a:pathLst>
                <a:path w="7755" h="6934" extrusionOk="0">
                  <a:moveTo>
                    <a:pt x="5249" y="1"/>
                  </a:moveTo>
                  <a:lnTo>
                    <a:pt x="1" y="5537"/>
                  </a:lnTo>
                  <a:lnTo>
                    <a:pt x="1084" y="6934"/>
                  </a:lnTo>
                  <a:lnTo>
                    <a:pt x="7754" y="3232"/>
                  </a:lnTo>
                  <a:lnTo>
                    <a:pt x="7091" y="2376"/>
                  </a:lnTo>
                  <a:lnTo>
                    <a:pt x="1677" y="5432"/>
                  </a:lnTo>
                  <a:lnTo>
                    <a:pt x="5982" y="944"/>
                  </a:lnTo>
                  <a:lnTo>
                    <a:pt x="5249"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83;p80"/>
            <p:cNvSpPr/>
            <p:nvPr/>
          </p:nvSpPr>
          <p:spPr>
            <a:xfrm>
              <a:off x="-3076475" y="1072425"/>
              <a:ext cx="198675" cy="179450"/>
            </a:xfrm>
            <a:custGeom>
              <a:avLst/>
              <a:gdLst/>
              <a:ahLst/>
              <a:cxnLst/>
              <a:rect l="l" t="t" r="r" b="b"/>
              <a:pathLst>
                <a:path w="7947" h="7178" extrusionOk="0">
                  <a:moveTo>
                    <a:pt x="5964" y="0"/>
                  </a:moveTo>
                  <a:lnTo>
                    <a:pt x="0" y="4619"/>
                  </a:lnTo>
                  <a:lnTo>
                    <a:pt x="1982" y="7178"/>
                  </a:lnTo>
                  <a:lnTo>
                    <a:pt x="2838" y="6514"/>
                  </a:lnTo>
                  <a:lnTo>
                    <a:pt x="1581" y="4899"/>
                  </a:lnTo>
                  <a:lnTo>
                    <a:pt x="3327" y="3545"/>
                  </a:lnTo>
                  <a:lnTo>
                    <a:pt x="4322" y="4829"/>
                  </a:lnTo>
                  <a:lnTo>
                    <a:pt x="5169" y="4165"/>
                  </a:lnTo>
                  <a:lnTo>
                    <a:pt x="4174" y="2882"/>
                  </a:lnTo>
                  <a:lnTo>
                    <a:pt x="5833" y="1598"/>
                  </a:lnTo>
                  <a:lnTo>
                    <a:pt x="7090" y="3213"/>
                  </a:lnTo>
                  <a:lnTo>
                    <a:pt x="7946" y="2550"/>
                  </a:lnTo>
                  <a:lnTo>
                    <a:pt x="5964"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84;p80"/>
            <p:cNvSpPr/>
            <p:nvPr/>
          </p:nvSpPr>
          <p:spPr>
            <a:xfrm>
              <a:off x="-3690100" y="1405750"/>
              <a:ext cx="216800" cy="372000"/>
            </a:xfrm>
            <a:custGeom>
              <a:avLst/>
              <a:gdLst/>
              <a:ahLst/>
              <a:cxnLst/>
              <a:rect l="l" t="t" r="r" b="b"/>
              <a:pathLst>
                <a:path w="8672" h="14880" fill="none" extrusionOk="0">
                  <a:moveTo>
                    <a:pt x="5912" y="0"/>
                  </a:moveTo>
                  <a:cubicBezTo>
                    <a:pt x="1" y="1834"/>
                    <a:pt x="350" y="3869"/>
                    <a:pt x="1590" y="4724"/>
                  </a:cubicBezTo>
                  <a:cubicBezTo>
                    <a:pt x="2839" y="5589"/>
                    <a:pt x="7248" y="3799"/>
                    <a:pt x="7248" y="3799"/>
                  </a:cubicBezTo>
                  <a:cubicBezTo>
                    <a:pt x="7248" y="3799"/>
                    <a:pt x="8156" y="5789"/>
                    <a:pt x="8671" y="6628"/>
                  </a:cubicBezTo>
                  <a:cubicBezTo>
                    <a:pt x="8671" y="6628"/>
                    <a:pt x="4568" y="9335"/>
                    <a:pt x="5633" y="14879"/>
                  </a:cubicBezTo>
                </a:path>
              </a:pathLst>
            </a:custGeom>
            <a:noFill/>
            <a:ln w="9825"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85;p80"/>
            <p:cNvSpPr/>
            <p:nvPr/>
          </p:nvSpPr>
          <p:spPr>
            <a:xfrm>
              <a:off x="-3606050" y="1543500"/>
              <a:ext cx="79925" cy="92350"/>
            </a:xfrm>
            <a:custGeom>
              <a:avLst/>
              <a:gdLst/>
              <a:ahLst/>
              <a:cxnLst/>
              <a:rect l="l" t="t" r="r" b="b"/>
              <a:pathLst>
                <a:path w="3197" h="3694" fill="none" extrusionOk="0">
                  <a:moveTo>
                    <a:pt x="1" y="0"/>
                  </a:moveTo>
                  <a:cubicBezTo>
                    <a:pt x="1555" y="3694"/>
                    <a:pt x="2655" y="3615"/>
                    <a:pt x="3196" y="3301"/>
                  </a:cubicBezTo>
                </a:path>
              </a:pathLst>
            </a:custGeom>
            <a:noFill/>
            <a:ln w="9825"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86;p80"/>
            <p:cNvSpPr/>
            <p:nvPr/>
          </p:nvSpPr>
          <p:spPr>
            <a:xfrm>
              <a:off x="-3734175" y="1528200"/>
              <a:ext cx="167000" cy="185575"/>
            </a:xfrm>
            <a:custGeom>
              <a:avLst/>
              <a:gdLst/>
              <a:ahLst/>
              <a:cxnLst/>
              <a:rect l="l" t="t" r="r" b="b"/>
              <a:pathLst>
                <a:path w="6680" h="7423" fill="none" extrusionOk="0">
                  <a:moveTo>
                    <a:pt x="6680" y="4306"/>
                  </a:moveTo>
                  <a:cubicBezTo>
                    <a:pt x="4637" y="6864"/>
                    <a:pt x="3144" y="7423"/>
                    <a:pt x="0" y="1"/>
                  </a:cubicBezTo>
                </a:path>
              </a:pathLst>
            </a:custGeom>
            <a:noFill/>
            <a:ln w="9825"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87;p80"/>
            <p:cNvSpPr/>
            <p:nvPr/>
          </p:nvSpPr>
          <p:spPr>
            <a:xfrm>
              <a:off x="-3822375" y="1618350"/>
              <a:ext cx="158300" cy="169875"/>
            </a:xfrm>
            <a:custGeom>
              <a:avLst/>
              <a:gdLst/>
              <a:ahLst/>
              <a:cxnLst/>
              <a:rect l="l" t="t" r="r" b="b"/>
              <a:pathLst>
                <a:path w="6332" h="6795" fill="none" extrusionOk="0">
                  <a:moveTo>
                    <a:pt x="6331" y="2070"/>
                  </a:moveTo>
                  <a:cubicBezTo>
                    <a:pt x="5790" y="4035"/>
                    <a:pt x="3135" y="6794"/>
                    <a:pt x="1" y="1"/>
                  </a:cubicBezTo>
                </a:path>
              </a:pathLst>
            </a:custGeom>
            <a:noFill/>
            <a:ln w="9825"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51"/>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p>
            <a:pPr lvl="0"/>
            <a:r>
              <a:rPr lang="fr-FR" b="1" dirty="0" smtClean="0"/>
              <a:t>News Interview</a:t>
            </a:r>
            <a:endParaRPr/>
          </a:p>
        </p:txBody>
      </p:sp>
      <p:sp>
        <p:nvSpPr>
          <p:cNvPr id="610" name="Google Shape;610;p51"/>
          <p:cNvSpPr txBox="1">
            <a:spLocks noGrp="1"/>
          </p:cNvSpPr>
          <p:nvPr>
            <p:ph type="subTitle" idx="1"/>
          </p:nvPr>
        </p:nvSpPr>
        <p:spPr>
          <a:xfrm>
            <a:off x="428596" y="1863950"/>
            <a:ext cx="5000660" cy="3065254"/>
          </a:xfrm>
          <a:prstGeom prst="rect">
            <a:avLst/>
          </a:prstGeom>
        </p:spPr>
        <p:txBody>
          <a:bodyPr spcFirstLastPara="1" wrap="square" lIns="91425" tIns="91425" rIns="91425" bIns="91425" anchor="t" anchorCtr="0">
            <a:noAutofit/>
          </a:bodyPr>
          <a:lstStyle/>
          <a:p>
            <a:pPr algn="just">
              <a:buNone/>
            </a:pPr>
            <a:r>
              <a:rPr lang="en-US" sz="1800" dirty="0" smtClean="0"/>
              <a:t>The news interview is usually given on a one-to-one basis, with the reporter interviewing their victim with the sole purpose of getting the news. The reporter may have only one subject in mind but they should have been prepared with a set of questions on that subject on which information is sought.</a:t>
            </a:r>
            <a:endParaRPr sz="1800"/>
          </a:p>
        </p:txBody>
      </p:sp>
      <p:grpSp>
        <p:nvGrpSpPr>
          <p:cNvPr id="119" name="Google Shape;816;p54"/>
          <p:cNvGrpSpPr/>
          <p:nvPr/>
        </p:nvGrpSpPr>
        <p:grpSpPr>
          <a:xfrm>
            <a:off x="6786578" y="988750"/>
            <a:ext cx="871000" cy="4154750"/>
            <a:chOff x="-2490150" y="428675"/>
            <a:chExt cx="871000" cy="4154750"/>
          </a:xfrm>
        </p:grpSpPr>
        <p:sp>
          <p:nvSpPr>
            <p:cNvPr id="120" name="Google Shape;817;p54"/>
            <p:cNvSpPr/>
            <p:nvPr/>
          </p:nvSpPr>
          <p:spPr>
            <a:xfrm>
              <a:off x="-2345650" y="2747800"/>
              <a:ext cx="597275" cy="1043450"/>
            </a:xfrm>
            <a:custGeom>
              <a:avLst/>
              <a:gdLst/>
              <a:ahLst/>
              <a:cxnLst/>
              <a:rect l="l" t="t" r="r" b="b"/>
              <a:pathLst>
                <a:path w="23891" h="41738" extrusionOk="0">
                  <a:moveTo>
                    <a:pt x="8985" y="0"/>
                  </a:moveTo>
                  <a:cubicBezTo>
                    <a:pt x="5790" y="10452"/>
                    <a:pt x="2611" y="26309"/>
                    <a:pt x="1" y="36918"/>
                  </a:cubicBezTo>
                  <a:lnTo>
                    <a:pt x="22772" y="41737"/>
                  </a:lnTo>
                  <a:cubicBezTo>
                    <a:pt x="22511" y="31661"/>
                    <a:pt x="22711" y="15115"/>
                    <a:pt x="23890" y="6095"/>
                  </a:cubicBezTo>
                  <a:cubicBezTo>
                    <a:pt x="18922" y="4113"/>
                    <a:pt x="14163" y="1397"/>
                    <a:pt x="8985"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8;p54"/>
            <p:cNvSpPr/>
            <p:nvPr/>
          </p:nvSpPr>
          <p:spPr>
            <a:xfrm>
              <a:off x="-2227325" y="2999475"/>
              <a:ext cx="482650" cy="174025"/>
            </a:xfrm>
            <a:custGeom>
              <a:avLst/>
              <a:gdLst/>
              <a:ahLst/>
              <a:cxnLst/>
              <a:rect l="l" t="t" r="r" b="b"/>
              <a:pathLst>
                <a:path w="19306" h="6961" extrusionOk="0">
                  <a:moveTo>
                    <a:pt x="1135" y="1"/>
                  </a:moveTo>
                  <a:lnTo>
                    <a:pt x="0" y="4454"/>
                  </a:lnTo>
                  <a:lnTo>
                    <a:pt x="18764" y="6960"/>
                  </a:lnTo>
                  <a:lnTo>
                    <a:pt x="19306" y="568"/>
                  </a:lnTo>
                  <a:lnTo>
                    <a:pt x="1135"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9;p54"/>
            <p:cNvSpPr/>
            <p:nvPr/>
          </p:nvSpPr>
          <p:spPr>
            <a:xfrm>
              <a:off x="-2490150" y="3108200"/>
              <a:ext cx="745925" cy="1475225"/>
            </a:xfrm>
            <a:custGeom>
              <a:avLst/>
              <a:gdLst/>
              <a:ahLst/>
              <a:cxnLst/>
              <a:rect l="l" t="t" r="r" b="b"/>
              <a:pathLst>
                <a:path w="29837" h="59009" extrusionOk="0">
                  <a:moveTo>
                    <a:pt x="9771" y="0"/>
                  </a:moveTo>
                  <a:lnTo>
                    <a:pt x="0" y="52949"/>
                  </a:lnTo>
                  <a:lnTo>
                    <a:pt x="29295" y="59009"/>
                  </a:lnTo>
                  <a:lnTo>
                    <a:pt x="29836" y="2681"/>
                  </a:lnTo>
                  <a:lnTo>
                    <a:pt x="97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20;p54"/>
            <p:cNvSpPr/>
            <p:nvPr/>
          </p:nvSpPr>
          <p:spPr>
            <a:xfrm>
              <a:off x="-2214900" y="1941875"/>
              <a:ext cx="443600" cy="1139700"/>
            </a:xfrm>
            <a:custGeom>
              <a:avLst/>
              <a:gdLst/>
              <a:ahLst/>
              <a:cxnLst/>
              <a:rect l="l" t="t" r="r" b="b"/>
              <a:pathLst>
                <a:path w="17744" h="45588" extrusionOk="0">
                  <a:moveTo>
                    <a:pt x="1983" y="0"/>
                  </a:moveTo>
                  <a:lnTo>
                    <a:pt x="1" y="43824"/>
                  </a:lnTo>
                  <a:lnTo>
                    <a:pt x="7405" y="45588"/>
                  </a:lnTo>
                  <a:lnTo>
                    <a:pt x="17743" y="3213"/>
                  </a:lnTo>
                  <a:lnTo>
                    <a:pt x="1983" y="0"/>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21;p54"/>
            <p:cNvSpPr/>
            <p:nvPr/>
          </p:nvSpPr>
          <p:spPr>
            <a:xfrm>
              <a:off x="-2394650" y="2184425"/>
              <a:ext cx="385325" cy="659300"/>
            </a:xfrm>
            <a:custGeom>
              <a:avLst/>
              <a:gdLst/>
              <a:ahLst/>
              <a:cxnLst/>
              <a:rect l="l" t="t" r="r" b="b"/>
              <a:pathLst>
                <a:path w="15413" h="26372" extrusionOk="0">
                  <a:moveTo>
                    <a:pt x="7987" y="0"/>
                  </a:moveTo>
                  <a:cubicBezTo>
                    <a:pt x="5454" y="0"/>
                    <a:pt x="4720" y="2855"/>
                    <a:pt x="5759" y="5046"/>
                  </a:cubicBezTo>
                  <a:cubicBezTo>
                    <a:pt x="5671" y="5040"/>
                    <a:pt x="5585" y="5037"/>
                    <a:pt x="5502" y="5037"/>
                  </a:cubicBezTo>
                  <a:cubicBezTo>
                    <a:pt x="2114" y="5037"/>
                    <a:pt x="2415" y="9622"/>
                    <a:pt x="3864" y="11761"/>
                  </a:cubicBezTo>
                  <a:cubicBezTo>
                    <a:pt x="3727" y="11668"/>
                    <a:pt x="3579" y="11628"/>
                    <a:pt x="3425" y="11628"/>
                  </a:cubicBezTo>
                  <a:cubicBezTo>
                    <a:pt x="2675" y="11628"/>
                    <a:pt x="1795" y="12589"/>
                    <a:pt x="1498" y="13219"/>
                  </a:cubicBezTo>
                  <a:cubicBezTo>
                    <a:pt x="546" y="14747"/>
                    <a:pt x="1681" y="15917"/>
                    <a:pt x="2703" y="17209"/>
                  </a:cubicBezTo>
                  <a:cubicBezTo>
                    <a:pt x="2574" y="17186"/>
                    <a:pt x="2450" y="17176"/>
                    <a:pt x="2332" y="17176"/>
                  </a:cubicBezTo>
                  <a:cubicBezTo>
                    <a:pt x="539" y="17176"/>
                    <a:pt x="0" y="19669"/>
                    <a:pt x="860" y="21086"/>
                  </a:cubicBezTo>
                  <a:cubicBezTo>
                    <a:pt x="1955" y="23356"/>
                    <a:pt x="5865" y="26371"/>
                    <a:pt x="8676" y="26371"/>
                  </a:cubicBezTo>
                  <a:cubicBezTo>
                    <a:pt x="8892" y="26371"/>
                    <a:pt x="9102" y="26354"/>
                    <a:pt x="9304" y="26316"/>
                  </a:cubicBezTo>
                  <a:cubicBezTo>
                    <a:pt x="11234" y="25277"/>
                    <a:pt x="10919" y="22439"/>
                    <a:pt x="9575" y="20981"/>
                  </a:cubicBezTo>
                  <a:lnTo>
                    <a:pt x="9575" y="20981"/>
                  </a:lnTo>
                  <a:cubicBezTo>
                    <a:pt x="9770" y="21038"/>
                    <a:pt x="9953" y="21064"/>
                    <a:pt x="10123" y="21064"/>
                  </a:cubicBezTo>
                  <a:cubicBezTo>
                    <a:pt x="12260" y="21064"/>
                    <a:pt x="12400" y="16879"/>
                    <a:pt x="11155" y="15585"/>
                  </a:cubicBezTo>
                  <a:lnTo>
                    <a:pt x="11155" y="15585"/>
                  </a:lnTo>
                  <a:cubicBezTo>
                    <a:pt x="11292" y="15697"/>
                    <a:pt x="11441" y="15746"/>
                    <a:pt x="11596" y="15746"/>
                  </a:cubicBezTo>
                  <a:cubicBezTo>
                    <a:pt x="12383" y="15746"/>
                    <a:pt x="13305" y="14470"/>
                    <a:pt x="13495" y="13725"/>
                  </a:cubicBezTo>
                  <a:cubicBezTo>
                    <a:pt x="14089" y="11970"/>
                    <a:pt x="13128" y="10477"/>
                    <a:pt x="12290" y="8827"/>
                  </a:cubicBezTo>
                  <a:lnTo>
                    <a:pt x="12290" y="8827"/>
                  </a:lnTo>
                  <a:cubicBezTo>
                    <a:pt x="12340" y="8829"/>
                    <a:pt x="12389" y="8830"/>
                    <a:pt x="12437" y="8830"/>
                  </a:cubicBezTo>
                  <a:cubicBezTo>
                    <a:pt x="15046" y="8830"/>
                    <a:pt x="15413" y="6085"/>
                    <a:pt x="14290" y="4182"/>
                  </a:cubicBezTo>
                  <a:cubicBezTo>
                    <a:pt x="13320" y="2234"/>
                    <a:pt x="10710" y="453"/>
                    <a:pt x="8597" y="51"/>
                  </a:cubicBezTo>
                  <a:cubicBezTo>
                    <a:pt x="8383" y="17"/>
                    <a:pt x="8180" y="0"/>
                    <a:pt x="7987"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22;p54"/>
            <p:cNvSpPr/>
            <p:nvPr/>
          </p:nvSpPr>
          <p:spPr>
            <a:xfrm>
              <a:off x="-2250700" y="2310550"/>
              <a:ext cx="175975" cy="102850"/>
            </a:xfrm>
            <a:custGeom>
              <a:avLst/>
              <a:gdLst/>
              <a:ahLst/>
              <a:cxnLst/>
              <a:rect l="l" t="t" r="r" b="b"/>
              <a:pathLst>
                <a:path w="7039" h="4114" fill="none" extrusionOk="0">
                  <a:moveTo>
                    <a:pt x="7038" y="4114"/>
                  </a:moveTo>
                  <a:cubicBezTo>
                    <a:pt x="5449" y="2673"/>
                    <a:pt x="2385" y="796"/>
                    <a:pt x="1" y="1"/>
                  </a:cubicBezTo>
                </a:path>
              </a:pathLst>
            </a:custGeom>
            <a:noFill/>
            <a:ln w="545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3;p54"/>
            <p:cNvSpPr/>
            <p:nvPr/>
          </p:nvSpPr>
          <p:spPr>
            <a:xfrm>
              <a:off x="-2301775" y="2476900"/>
              <a:ext cx="185350" cy="103275"/>
            </a:xfrm>
            <a:custGeom>
              <a:avLst/>
              <a:gdLst/>
              <a:ahLst/>
              <a:cxnLst/>
              <a:rect l="l" t="t" r="r" b="b"/>
              <a:pathLst>
                <a:path w="7414" h="4131" fill="none" extrusionOk="0">
                  <a:moveTo>
                    <a:pt x="7414" y="4130"/>
                  </a:moveTo>
                  <a:cubicBezTo>
                    <a:pt x="5231" y="2262"/>
                    <a:pt x="2542" y="1258"/>
                    <a:pt x="1" y="0"/>
                  </a:cubicBezTo>
                </a:path>
              </a:pathLst>
            </a:custGeom>
            <a:noFill/>
            <a:ln w="545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4;p54"/>
            <p:cNvSpPr/>
            <p:nvPr/>
          </p:nvSpPr>
          <p:spPr>
            <a:xfrm>
              <a:off x="-2328625" y="2612250"/>
              <a:ext cx="175100" cy="101075"/>
            </a:xfrm>
            <a:custGeom>
              <a:avLst/>
              <a:gdLst/>
              <a:ahLst/>
              <a:cxnLst/>
              <a:rect l="l" t="t" r="r" b="b"/>
              <a:pathLst>
                <a:path w="7004" h="4043" fill="none" extrusionOk="0">
                  <a:moveTo>
                    <a:pt x="7003" y="4043"/>
                  </a:moveTo>
                  <a:cubicBezTo>
                    <a:pt x="4506" y="2995"/>
                    <a:pt x="2559" y="864"/>
                    <a:pt x="1" y="0"/>
                  </a:cubicBezTo>
                </a:path>
              </a:pathLst>
            </a:custGeom>
            <a:noFill/>
            <a:ln w="545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5;p54"/>
            <p:cNvSpPr/>
            <p:nvPr/>
          </p:nvSpPr>
          <p:spPr>
            <a:xfrm>
              <a:off x="-2116450" y="2260575"/>
              <a:ext cx="95425" cy="139075"/>
            </a:xfrm>
            <a:custGeom>
              <a:avLst/>
              <a:gdLst/>
              <a:ahLst/>
              <a:cxnLst/>
              <a:rect l="l" t="t" r="r" b="b"/>
              <a:pathLst>
                <a:path w="3817" h="5563" fill="none" extrusionOk="0">
                  <a:moveTo>
                    <a:pt x="2350" y="1336"/>
                  </a:moveTo>
                  <a:cubicBezTo>
                    <a:pt x="3816" y="2856"/>
                    <a:pt x="2271" y="5562"/>
                    <a:pt x="271" y="4244"/>
                  </a:cubicBezTo>
                  <a:cubicBezTo>
                    <a:pt x="1" y="3231"/>
                    <a:pt x="1083" y="0"/>
                    <a:pt x="2350" y="1336"/>
                  </a:cubicBezTo>
                  <a:close/>
                </a:path>
              </a:pathLst>
            </a:custGeom>
            <a:noFill/>
            <a:ln w="545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6;p54"/>
            <p:cNvSpPr/>
            <p:nvPr/>
          </p:nvSpPr>
          <p:spPr>
            <a:xfrm>
              <a:off x="-2174950" y="2394825"/>
              <a:ext cx="101750" cy="167450"/>
            </a:xfrm>
            <a:custGeom>
              <a:avLst/>
              <a:gdLst/>
              <a:ahLst/>
              <a:cxnLst/>
              <a:rect l="l" t="t" r="r" b="b"/>
              <a:pathLst>
                <a:path w="4070" h="6698" fill="none" extrusionOk="0">
                  <a:moveTo>
                    <a:pt x="2769" y="2105"/>
                  </a:moveTo>
                  <a:cubicBezTo>
                    <a:pt x="4070" y="4061"/>
                    <a:pt x="2044" y="6697"/>
                    <a:pt x="158" y="4838"/>
                  </a:cubicBezTo>
                  <a:cubicBezTo>
                    <a:pt x="1" y="3615"/>
                    <a:pt x="1485" y="0"/>
                    <a:pt x="2769" y="2105"/>
                  </a:cubicBezTo>
                  <a:close/>
                </a:path>
              </a:pathLst>
            </a:custGeom>
            <a:noFill/>
            <a:ln w="545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7;p54"/>
            <p:cNvSpPr/>
            <p:nvPr/>
          </p:nvSpPr>
          <p:spPr>
            <a:xfrm>
              <a:off x="-2202875" y="2572075"/>
              <a:ext cx="103925" cy="151300"/>
            </a:xfrm>
            <a:custGeom>
              <a:avLst/>
              <a:gdLst/>
              <a:ahLst/>
              <a:cxnLst/>
              <a:rect l="l" t="t" r="r" b="b"/>
              <a:pathLst>
                <a:path w="4157" h="6052" fill="none" extrusionOk="0">
                  <a:moveTo>
                    <a:pt x="0" y="3414"/>
                  </a:moveTo>
                  <a:cubicBezTo>
                    <a:pt x="2567" y="6051"/>
                    <a:pt x="4156" y="978"/>
                    <a:pt x="1345" y="0"/>
                  </a:cubicBezTo>
                  <a:cubicBezTo>
                    <a:pt x="463" y="961"/>
                    <a:pt x="245" y="2201"/>
                    <a:pt x="0" y="3414"/>
                  </a:cubicBezTo>
                  <a:close/>
                </a:path>
              </a:pathLst>
            </a:custGeom>
            <a:noFill/>
            <a:ln w="545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8;p54"/>
            <p:cNvSpPr/>
            <p:nvPr/>
          </p:nvSpPr>
          <p:spPr>
            <a:xfrm>
              <a:off x="-2255700" y="2717900"/>
              <a:ext cx="122250" cy="150625"/>
            </a:xfrm>
            <a:custGeom>
              <a:avLst/>
              <a:gdLst/>
              <a:ahLst/>
              <a:cxnLst/>
              <a:rect l="l" t="t" r="r" b="b"/>
              <a:pathLst>
                <a:path w="4890" h="6025" fill="none" extrusionOk="0">
                  <a:moveTo>
                    <a:pt x="0" y="3240"/>
                  </a:moveTo>
                  <a:cubicBezTo>
                    <a:pt x="2785" y="6025"/>
                    <a:pt x="4890" y="1074"/>
                    <a:pt x="1685" y="0"/>
                  </a:cubicBezTo>
                  <a:cubicBezTo>
                    <a:pt x="803" y="891"/>
                    <a:pt x="236" y="2008"/>
                    <a:pt x="0" y="3240"/>
                  </a:cubicBezTo>
                  <a:close/>
                </a:path>
              </a:pathLst>
            </a:custGeom>
            <a:noFill/>
            <a:ln w="545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9;p54"/>
            <p:cNvSpPr/>
            <p:nvPr/>
          </p:nvSpPr>
          <p:spPr>
            <a:xfrm>
              <a:off x="-2002725" y="2218175"/>
              <a:ext cx="294725" cy="698825"/>
            </a:xfrm>
            <a:custGeom>
              <a:avLst/>
              <a:gdLst/>
              <a:ahLst/>
              <a:cxnLst/>
              <a:rect l="l" t="t" r="r" b="b"/>
              <a:pathLst>
                <a:path w="11789" h="27953" extrusionOk="0">
                  <a:moveTo>
                    <a:pt x="2788" y="0"/>
                  </a:moveTo>
                  <a:cubicBezTo>
                    <a:pt x="2217" y="0"/>
                    <a:pt x="1677" y="330"/>
                    <a:pt x="1319" y="780"/>
                  </a:cubicBezTo>
                  <a:cubicBezTo>
                    <a:pt x="953" y="1251"/>
                    <a:pt x="752" y="1836"/>
                    <a:pt x="595" y="2412"/>
                  </a:cubicBezTo>
                  <a:cubicBezTo>
                    <a:pt x="88" y="4290"/>
                    <a:pt x="1" y="6272"/>
                    <a:pt x="341" y="8184"/>
                  </a:cubicBezTo>
                  <a:cubicBezTo>
                    <a:pt x="691" y="10218"/>
                    <a:pt x="1520" y="12201"/>
                    <a:pt x="1398" y="14270"/>
                  </a:cubicBezTo>
                  <a:cubicBezTo>
                    <a:pt x="1328" y="15396"/>
                    <a:pt x="979" y="16479"/>
                    <a:pt x="778" y="17597"/>
                  </a:cubicBezTo>
                  <a:cubicBezTo>
                    <a:pt x="176" y="20985"/>
                    <a:pt x="1057" y="24608"/>
                    <a:pt x="3153" y="27332"/>
                  </a:cubicBezTo>
                  <a:lnTo>
                    <a:pt x="9998" y="27952"/>
                  </a:lnTo>
                  <a:cubicBezTo>
                    <a:pt x="11788" y="23211"/>
                    <a:pt x="11692" y="17789"/>
                    <a:pt x="9728" y="13117"/>
                  </a:cubicBezTo>
                  <a:cubicBezTo>
                    <a:pt x="8785" y="10865"/>
                    <a:pt x="7431" y="8795"/>
                    <a:pt x="6410" y="6577"/>
                  </a:cubicBezTo>
                  <a:cubicBezTo>
                    <a:pt x="5860" y="5381"/>
                    <a:pt x="5406" y="4133"/>
                    <a:pt x="5048" y="2858"/>
                  </a:cubicBezTo>
                  <a:cubicBezTo>
                    <a:pt x="4882" y="2238"/>
                    <a:pt x="4725" y="1600"/>
                    <a:pt x="4402" y="1050"/>
                  </a:cubicBezTo>
                  <a:cubicBezTo>
                    <a:pt x="4070" y="500"/>
                    <a:pt x="3511" y="37"/>
                    <a:pt x="2874" y="2"/>
                  </a:cubicBezTo>
                  <a:cubicBezTo>
                    <a:pt x="2845" y="1"/>
                    <a:pt x="2817" y="0"/>
                    <a:pt x="2788"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0;p54"/>
            <p:cNvSpPr/>
            <p:nvPr/>
          </p:nvSpPr>
          <p:spPr>
            <a:xfrm>
              <a:off x="-1942900" y="2232850"/>
              <a:ext cx="70525" cy="110700"/>
            </a:xfrm>
            <a:custGeom>
              <a:avLst/>
              <a:gdLst/>
              <a:ahLst/>
              <a:cxnLst/>
              <a:rect l="l" t="t" r="r" b="b"/>
              <a:pathLst>
                <a:path w="2821" h="4428" fill="none" extrusionOk="0">
                  <a:moveTo>
                    <a:pt x="2821" y="3746"/>
                  </a:moveTo>
                  <a:cubicBezTo>
                    <a:pt x="2629" y="4069"/>
                    <a:pt x="2288" y="4305"/>
                    <a:pt x="1913" y="4366"/>
                  </a:cubicBezTo>
                  <a:cubicBezTo>
                    <a:pt x="1546" y="4427"/>
                    <a:pt x="1144" y="4314"/>
                    <a:pt x="865" y="4069"/>
                  </a:cubicBezTo>
                  <a:cubicBezTo>
                    <a:pt x="594" y="3834"/>
                    <a:pt x="437" y="3511"/>
                    <a:pt x="315" y="3179"/>
                  </a:cubicBezTo>
                  <a:cubicBezTo>
                    <a:pt x="96" y="2559"/>
                    <a:pt x="0" y="1887"/>
                    <a:pt x="123" y="1240"/>
                  </a:cubicBezTo>
                  <a:cubicBezTo>
                    <a:pt x="219" y="725"/>
                    <a:pt x="498" y="184"/>
                    <a:pt x="996" y="0"/>
                  </a:cubicBezTo>
                </a:path>
              </a:pathLst>
            </a:custGeom>
            <a:noFill/>
            <a:ln w="545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1;p54"/>
            <p:cNvSpPr/>
            <p:nvPr/>
          </p:nvSpPr>
          <p:spPr>
            <a:xfrm>
              <a:off x="-2212500" y="2944250"/>
              <a:ext cx="206100" cy="87575"/>
            </a:xfrm>
            <a:custGeom>
              <a:avLst/>
              <a:gdLst/>
              <a:ahLst/>
              <a:cxnLst/>
              <a:rect l="l" t="t" r="r" b="b"/>
              <a:pathLst>
                <a:path w="8244" h="3503" extrusionOk="0">
                  <a:moveTo>
                    <a:pt x="71" y="1"/>
                  </a:moveTo>
                  <a:lnTo>
                    <a:pt x="1" y="1581"/>
                  </a:lnTo>
                  <a:lnTo>
                    <a:pt x="7798" y="3502"/>
                  </a:lnTo>
                  <a:lnTo>
                    <a:pt x="8243" y="1686"/>
                  </a:lnTo>
                  <a:lnTo>
                    <a:pt x="71" y="1"/>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2;p54"/>
            <p:cNvSpPr/>
            <p:nvPr/>
          </p:nvSpPr>
          <p:spPr>
            <a:xfrm>
              <a:off x="-2236500" y="1751300"/>
              <a:ext cx="592025" cy="325925"/>
            </a:xfrm>
            <a:custGeom>
              <a:avLst/>
              <a:gdLst/>
              <a:ahLst/>
              <a:cxnLst/>
              <a:rect l="l" t="t" r="r" b="b"/>
              <a:pathLst>
                <a:path w="23681" h="13037" extrusionOk="0">
                  <a:moveTo>
                    <a:pt x="0" y="1"/>
                  </a:moveTo>
                  <a:lnTo>
                    <a:pt x="1659" y="9413"/>
                  </a:lnTo>
                  <a:lnTo>
                    <a:pt x="19393" y="13037"/>
                  </a:lnTo>
                  <a:lnTo>
                    <a:pt x="23680" y="4235"/>
                  </a:lnTo>
                  <a:lnTo>
                    <a:pt x="0"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3;p54"/>
            <p:cNvSpPr/>
            <p:nvPr/>
          </p:nvSpPr>
          <p:spPr>
            <a:xfrm>
              <a:off x="-2218600" y="1855200"/>
              <a:ext cx="540275" cy="116825"/>
            </a:xfrm>
            <a:custGeom>
              <a:avLst/>
              <a:gdLst/>
              <a:ahLst/>
              <a:cxnLst/>
              <a:rect l="l" t="t" r="r" b="b"/>
              <a:pathLst>
                <a:path w="21611" h="4673" extrusionOk="0">
                  <a:moveTo>
                    <a:pt x="0" y="1"/>
                  </a:moveTo>
                  <a:lnTo>
                    <a:pt x="184" y="1066"/>
                  </a:lnTo>
                  <a:lnTo>
                    <a:pt x="20650" y="4672"/>
                  </a:lnTo>
                  <a:lnTo>
                    <a:pt x="21611" y="2708"/>
                  </a:lnTo>
                  <a:lnTo>
                    <a:pt x="0" y="1"/>
                  </a:ln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34;p54"/>
            <p:cNvSpPr/>
            <p:nvPr/>
          </p:nvSpPr>
          <p:spPr>
            <a:xfrm>
              <a:off x="-2236500" y="1574475"/>
              <a:ext cx="592025" cy="282725"/>
            </a:xfrm>
            <a:custGeom>
              <a:avLst/>
              <a:gdLst/>
              <a:ahLst/>
              <a:cxnLst/>
              <a:rect l="l" t="t" r="r" b="b"/>
              <a:pathLst>
                <a:path w="23681" h="11309" extrusionOk="0">
                  <a:moveTo>
                    <a:pt x="2070" y="1"/>
                  </a:moveTo>
                  <a:lnTo>
                    <a:pt x="0" y="7074"/>
                  </a:lnTo>
                  <a:lnTo>
                    <a:pt x="23680" y="11308"/>
                  </a:lnTo>
                  <a:lnTo>
                    <a:pt x="23680" y="11308"/>
                  </a:lnTo>
                  <a:lnTo>
                    <a:pt x="23410" y="5484"/>
                  </a:lnTo>
                  <a:lnTo>
                    <a:pt x="2070" y="1"/>
                  </a:ln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35;p54"/>
            <p:cNvSpPr/>
            <p:nvPr/>
          </p:nvSpPr>
          <p:spPr>
            <a:xfrm>
              <a:off x="-2169275" y="428675"/>
              <a:ext cx="550125" cy="1354175"/>
            </a:xfrm>
            <a:custGeom>
              <a:avLst/>
              <a:gdLst/>
              <a:ahLst/>
              <a:cxnLst/>
              <a:rect l="l" t="t" r="r" b="b"/>
              <a:pathLst>
                <a:path w="22005" h="54167" extrusionOk="0">
                  <a:moveTo>
                    <a:pt x="14189" y="1"/>
                  </a:moveTo>
                  <a:cubicBezTo>
                    <a:pt x="10809" y="1"/>
                    <a:pt x="7721" y="2197"/>
                    <a:pt x="6628" y="5475"/>
                  </a:cubicBezTo>
                  <a:lnTo>
                    <a:pt x="1" y="50356"/>
                  </a:lnTo>
                  <a:cubicBezTo>
                    <a:pt x="1991" y="51596"/>
                    <a:pt x="5641" y="53499"/>
                    <a:pt x="10583" y="54032"/>
                  </a:cubicBezTo>
                  <a:cubicBezTo>
                    <a:pt x="11480" y="54126"/>
                    <a:pt x="12338" y="54166"/>
                    <a:pt x="13151" y="54166"/>
                  </a:cubicBezTo>
                  <a:cubicBezTo>
                    <a:pt x="15276" y="54166"/>
                    <a:pt x="17093" y="53892"/>
                    <a:pt x="18477" y="53595"/>
                  </a:cubicBezTo>
                  <a:cubicBezTo>
                    <a:pt x="19655" y="37887"/>
                    <a:pt x="20834" y="22179"/>
                    <a:pt x="22004" y="6471"/>
                  </a:cubicBezTo>
                  <a:cubicBezTo>
                    <a:pt x="21314" y="2952"/>
                    <a:pt x="18363" y="315"/>
                    <a:pt x="14827" y="27"/>
                  </a:cubicBezTo>
                  <a:cubicBezTo>
                    <a:pt x="14613" y="9"/>
                    <a:pt x="14401" y="1"/>
                    <a:pt x="14189"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36;p54"/>
            <p:cNvSpPr/>
            <p:nvPr/>
          </p:nvSpPr>
          <p:spPr>
            <a:xfrm>
              <a:off x="-1992900" y="428675"/>
              <a:ext cx="200200" cy="1345800"/>
            </a:xfrm>
            <a:custGeom>
              <a:avLst/>
              <a:gdLst/>
              <a:ahLst/>
              <a:cxnLst/>
              <a:rect l="l" t="t" r="r" b="b"/>
              <a:pathLst>
                <a:path w="8008" h="53832" extrusionOk="0">
                  <a:moveTo>
                    <a:pt x="7169" y="1"/>
                  </a:moveTo>
                  <a:cubicBezTo>
                    <a:pt x="6977" y="1"/>
                    <a:pt x="6794" y="9"/>
                    <a:pt x="6628" y="18"/>
                  </a:cubicBezTo>
                  <a:lnTo>
                    <a:pt x="1" y="53395"/>
                  </a:lnTo>
                  <a:lnTo>
                    <a:pt x="2061" y="53831"/>
                  </a:lnTo>
                  <a:lnTo>
                    <a:pt x="8008" y="53"/>
                  </a:lnTo>
                  <a:cubicBezTo>
                    <a:pt x="7754" y="18"/>
                    <a:pt x="7475" y="1"/>
                    <a:pt x="7169" y="1"/>
                  </a:cubicBez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4098" name="Picture 2" descr="C:\Users\skuy\Desktop\HGIU.PNG"/>
          <p:cNvPicPr>
            <a:picLocks noChangeAspect="1" noChangeArrowheads="1"/>
          </p:cNvPicPr>
          <p:nvPr/>
        </p:nvPicPr>
        <p:blipFill>
          <a:blip r:embed="rId3"/>
          <a:srcRect/>
          <a:stretch>
            <a:fillRect/>
          </a:stretch>
        </p:blipFill>
        <p:spPr bwMode="auto">
          <a:xfrm>
            <a:off x="857225" y="500048"/>
            <a:ext cx="6929464" cy="35719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2"/>
        <p:cNvGrpSpPr/>
        <p:nvPr/>
      </p:nvGrpSpPr>
      <p:grpSpPr>
        <a:xfrm>
          <a:off x="0" y="0"/>
          <a:ext cx="0" cy="0"/>
          <a:chOff x="0" y="0"/>
          <a:chExt cx="0" cy="0"/>
        </a:xfrm>
      </p:grpSpPr>
      <p:sp>
        <p:nvSpPr>
          <p:cNvPr id="2003" name="Google Shape;2003;p79"/>
          <p:cNvSpPr txBox="1">
            <a:spLocks noGrp="1"/>
          </p:cNvSpPr>
          <p:nvPr>
            <p:ph type="title"/>
          </p:nvPr>
        </p:nvSpPr>
        <p:spPr>
          <a:xfrm>
            <a:off x="4714876" y="2357436"/>
            <a:ext cx="3790200" cy="94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Thanks!</a:t>
            </a:r>
            <a:endParaRPr/>
          </a:p>
        </p:txBody>
      </p:sp>
      <p:sp>
        <p:nvSpPr>
          <p:cNvPr id="2005" name="Google Shape;2005;p79"/>
          <p:cNvSpPr txBox="1"/>
          <p:nvPr/>
        </p:nvSpPr>
        <p:spPr>
          <a:xfrm>
            <a:off x="4643438" y="3429006"/>
            <a:ext cx="3790200" cy="64294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solidFill>
                <a:schemeClr val="tx1">
                  <a:lumMod val="75000"/>
                  <a:lumOff val="25000"/>
                </a:schemeClr>
              </a:solidFill>
              <a:latin typeface="Nunito"/>
              <a:ea typeface="Nunito"/>
              <a:cs typeface="Nunito"/>
              <a:sym typeface="Nunito"/>
            </a:endParaRPr>
          </a:p>
        </p:txBody>
      </p:sp>
      <p:grpSp>
        <p:nvGrpSpPr>
          <p:cNvPr id="2006" name="Google Shape;2006;p79"/>
          <p:cNvGrpSpPr/>
          <p:nvPr/>
        </p:nvGrpSpPr>
        <p:grpSpPr>
          <a:xfrm>
            <a:off x="891718" y="813051"/>
            <a:ext cx="3478291" cy="3517402"/>
            <a:chOff x="-8571675" y="745500"/>
            <a:chExt cx="4177625" cy="4224600"/>
          </a:xfrm>
        </p:grpSpPr>
        <p:sp>
          <p:nvSpPr>
            <p:cNvPr id="2007" name="Google Shape;2007;p79"/>
            <p:cNvSpPr/>
            <p:nvPr/>
          </p:nvSpPr>
          <p:spPr>
            <a:xfrm>
              <a:off x="-4838725" y="3267825"/>
              <a:ext cx="424150" cy="408775"/>
            </a:xfrm>
            <a:custGeom>
              <a:avLst/>
              <a:gdLst/>
              <a:ahLst/>
              <a:cxnLst/>
              <a:rect l="l" t="t" r="r" b="b"/>
              <a:pathLst>
                <a:path w="16966" h="16351" extrusionOk="0">
                  <a:moveTo>
                    <a:pt x="8551" y="0"/>
                  </a:moveTo>
                  <a:cubicBezTo>
                    <a:pt x="4681" y="0"/>
                    <a:pt x="1277" y="2936"/>
                    <a:pt x="664" y="7010"/>
                  </a:cubicBezTo>
                  <a:cubicBezTo>
                    <a:pt x="1" y="11480"/>
                    <a:pt x="2961" y="15628"/>
                    <a:pt x="7274" y="16265"/>
                  </a:cubicBezTo>
                  <a:cubicBezTo>
                    <a:pt x="7657" y="16322"/>
                    <a:pt x="8039" y="16350"/>
                    <a:pt x="8416" y="16350"/>
                  </a:cubicBezTo>
                  <a:cubicBezTo>
                    <a:pt x="12286" y="16350"/>
                    <a:pt x="15690" y="13415"/>
                    <a:pt x="16302" y="9341"/>
                  </a:cubicBezTo>
                  <a:cubicBezTo>
                    <a:pt x="16966" y="4870"/>
                    <a:pt x="14006" y="732"/>
                    <a:pt x="9693" y="85"/>
                  </a:cubicBezTo>
                  <a:cubicBezTo>
                    <a:pt x="9309" y="28"/>
                    <a:pt x="8928" y="0"/>
                    <a:pt x="8551"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9"/>
            <p:cNvSpPr/>
            <p:nvPr/>
          </p:nvSpPr>
          <p:spPr>
            <a:xfrm>
              <a:off x="-4771275" y="3349625"/>
              <a:ext cx="304100" cy="263275"/>
            </a:xfrm>
            <a:custGeom>
              <a:avLst/>
              <a:gdLst/>
              <a:ahLst/>
              <a:cxnLst/>
              <a:rect l="l" t="t" r="r" b="b"/>
              <a:pathLst>
                <a:path w="12164" h="10531" fill="none" extrusionOk="0">
                  <a:moveTo>
                    <a:pt x="12164" y="0"/>
                  </a:moveTo>
                  <a:cubicBezTo>
                    <a:pt x="11561" y="1459"/>
                    <a:pt x="10452" y="3615"/>
                    <a:pt x="8427" y="5685"/>
                  </a:cubicBezTo>
                  <a:cubicBezTo>
                    <a:pt x="5274" y="8915"/>
                    <a:pt x="1703" y="10085"/>
                    <a:pt x="1" y="1053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9"/>
            <p:cNvSpPr/>
            <p:nvPr/>
          </p:nvSpPr>
          <p:spPr>
            <a:xfrm>
              <a:off x="-4735475" y="3394375"/>
              <a:ext cx="292325" cy="249525"/>
            </a:xfrm>
            <a:custGeom>
              <a:avLst/>
              <a:gdLst/>
              <a:ahLst/>
              <a:cxnLst/>
              <a:rect l="l" t="t" r="r" b="b"/>
              <a:pathLst>
                <a:path w="11693" h="9981" fill="none" extrusionOk="0">
                  <a:moveTo>
                    <a:pt x="11692" y="0"/>
                  </a:moveTo>
                  <a:cubicBezTo>
                    <a:pt x="11238" y="1336"/>
                    <a:pt x="10251" y="3615"/>
                    <a:pt x="8138" y="5746"/>
                  </a:cubicBezTo>
                  <a:cubicBezTo>
                    <a:pt x="5039" y="8872"/>
                    <a:pt x="1424" y="9727"/>
                    <a:pt x="1" y="998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9"/>
            <p:cNvSpPr/>
            <p:nvPr/>
          </p:nvSpPr>
          <p:spPr>
            <a:xfrm>
              <a:off x="-4673250" y="3474925"/>
              <a:ext cx="244050" cy="196275"/>
            </a:xfrm>
            <a:custGeom>
              <a:avLst/>
              <a:gdLst/>
              <a:ahLst/>
              <a:cxnLst/>
              <a:rect l="l" t="t" r="r" b="b"/>
              <a:pathLst>
                <a:path w="9762" h="7851" fill="none" extrusionOk="0">
                  <a:moveTo>
                    <a:pt x="9762" y="0"/>
                  </a:moveTo>
                  <a:cubicBezTo>
                    <a:pt x="9352" y="1066"/>
                    <a:pt x="8374" y="3161"/>
                    <a:pt x="6243" y="4986"/>
                  </a:cubicBezTo>
                  <a:cubicBezTo>
                    <a:pt x="3763" y="7108"/>
                    <a:pt x="1135" y="7667"/>
                    <a:pt x="0" y="7850"/>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9"/>
            <p:cNvSpPr/>
            <p:nvPr/>
          </p:nvSpPr>
          <p:spPr>
            <a:xfrm>
              <a:off x="-4809475" y="3310975"/>
              <a:ext cx="306075" cy="241250"/>
            </a:xfrm>
            <a:custGeom>
              <a:avLst/>
              <a:gdLst/>
              <a:ahLst/>
              <a:cxnLst/>
              <a:rect l="l" t="t" r="r" b="b"/>
              <a:pathLst>
                <a:path w="12243" h="9650" fill="none" extrusionOk="0">
                  <a:moveTo>
                    <a:pt x="12242" y="1"/>
                  </a:moveTo>
                  <a:cubicBezTo>
                    <a:pt x="11264" y="1651"/>
                    <a:pt x="9413" y="4279"/>
                    <a:pt x="6261" y="6541"/>
                  </a:cubicBezTo>
                  <a:cubicBezTo>
                    <a:pt x="3904" y="8244"/>
                    <a:pt x="1625" y="9152"/>
                    <a:pt x="1" y="9649"/>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9"/>
            <p:cNvSpPr/>
            <p:nvPr/>
          </p:nvSpPr>
          <p:spPr>
            <a:xfrm>
              <a:off x="-4824525" y="3279550"/>
              <a:ext cx="266100" cy="193425"/>
            </a:xfrm>
            <a:custGeom>
              <a:avLst/>
              <a:gdLst/>
              <a:ahLst/>
              <a:cxnLst/>
              <a:rect l="l" t="t" r="r" b="b"/>
              <a:pathLst>
                <a:path w="10644" h="7737" fill="none" extrusionOk="0">
                  <a:moveTo>
                    <a:pt x="10644" y="1"/>
                  </a:moveTo>
                  <a:cubicBezTo>
                    <a:pt x="9212" y="1616"/>
                    <a:pt x="7195" y="3546"/>
                    <a:pt x="4488" y="5309"/>
                  </a:cubicBezTo>
                  <a:cubicBezTo>
                    <a:pt x="2890" y="6357"/>
                    <a:pt x="1362" y="7143"/>
                    <a:pt x="0" y="7737"/>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9"/>
            <p:cNvSpPr/>
            <p:nvPr/>
          </p:nvSpPr>
          <p:spPr>
            <a:xfrm>
              <a:off x="-4756425" y="3319725"/>
              <a:ext cx="263050" cy="304100"/>
            </a:xfrm>
            <a:custGeom>
              <a:avLst/>
              <a:gdLst/>
              <a:ahLst/>
              <a:cxnLst/>
              <a:rect l="l" t="t" r="r" b="b"/>
              <a:pathLst>
                <a:path w="10522" h="12164" fill="none" extrusionOk="0">
                  <a:moveTo>
                    <a:pt x="0" y="0"/>
                  </a:moveTo>
                  <a:cubicBezTo>
                    <a:pt x="1450" y="603"/>
                    <a:pt x="3606" y="1712"/>
                    <a:pt x="5685" y="3737"/>
                  </a:cubicBezTo>
                  <a:cubicBezTo>
                    <a:pt x="8907" y="6889"/>
                    <a:pt x="10085" y="10461"/>
                    <a:pt x="10522" y="12163"/>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9"/>
            <p:cNvSpPr/>
            <p:nvPr/>
          </p:nvSpPr>
          <p:spPr>
            <a:xfrm>
              <a:off x="-4720400" y="3292875"/>
              <a:ext cx="252800" cy="299075"/>
            </a:xfrm>
            <a:custGeom>
              <a:avLst/>
              <a:gdLst/>
              <a:ahLst/>
              <a:cxnLst/>
              <a:rect l="l" t="t" r="r" b="b"/>
              <a:pathLst>
                <a:path w="10112" h="11963" fill="none" extrusionOk="0">
                  <a:moveTo>
                    <a:pt x="0" y="0"/>
                  </a:moveTo>
                  <a:cubicBezTo>
                    <a:pt x="1118" y="288"/>
                    <a:pt x="4392" y="1266"/>
                    <a:pt x="7029" y="4410"/>
                  </a:cubicBezTo>
                  <a:cubicBezTo>
                    <a:pt x="9605" y="7492"/>
                    <a:pt x="10015" y="10801"/>
                    <a:pt x="10111" y="11963"/>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9"/>
            <p:cNvSpPr/>
            <p:nvPr/>
          </p:nvSpPr>
          <p:spPr>
            <a:xfrm>
              <a:off x="-4655575" y="3269950"/>
              <a:ext cx="213950" cy="272000"/>
            </a:xfrm>
            <a:custGeom>
              <a:avLst/>
              <a:gdLst/>
              <a:ahLst/>
              <a:cxnLst/>
              <a:rect l="l" t="t" r="r" b="b"/>
              <a:pathLst>
                <a:path w="8558" h="10880" fill="none" extrusionOk="0">
                  <a:moveTo>
                    <a:pt x="0" y="0"/>
                  </a:moveTo>
                  <a:cubicBezTo>
                    <a:pt x="1004" y="297"/>
                    <a:pt x="3764" y="1249"/>
                    <a:pt x="5964" y="3991"/>
                  </a:cubicBezTo>
                  <a:cubicBezTo>
                    <a:pt x="8234" y="6837"/>
                    <a:pt x="8505" y="9850"/>
                    <a:pt x="8557" y="10880"/>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9"/>
            <p:cNvSpPr/>
            <p:nvPr/>
          </p:nvSpPr>
          <p:spPr>
            <a:xfrm>
              <a:off x="-4796375" y="3368400"/>
              <a:ext cx="242325" cy="293625"/>
            </a:xfrm>
            <a:custGeom>
              <a:avLst/>
              <a:gdLst/>
              <a:ahLst/>
              <a:cxnLst/>
              <a:rect l="l" t="t" r="r" b="b"/>
              <a:pathLst>
                <a:path w="9693" h="11745" fill="none" extrusionOk="0">
                  <a:moveTo>
                    <a:pt x="0" y="0"/>
                  </a:moveTo>
                  <a:cubicBezTo>
                    <a:pt x="1651" y="987"/>
                    <a:pt x="4122" y="2733"/>
                    <a:pt x="6348" y="5624"/>
                  </a:cubicBezTo>
                  <a:cubicBezTo>
                    <a:pt x="8112" y="7911"/>
                    <a:pt x="9116" y="10129"/>
                    <a:pt x="9692" y="11744"/>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9"/>
            <p:cNvSpPr/>
            <p:nvPr/>
          </p:nvSpPr>
          <p:spPr>
            <a:xfrm>
              <a:off x="-4819725" y="3429725"/>
              <a:ext cx="186425" cy="247350"/>
            </a:xfrm>
            <a:custGeom>
              <a:avLst/>
              <a:gdLst/>
              <a:ahLst/>
              <a:cxnLst/>
              <a:rect l="l" t="t" r="r" b="b"/>
              <a:pathLst>
                <a:path w="7457" h="9894" fill="none" extrusionOk="0">
                  <a:moveTo>
                    <a:pt x="0" y="1"/>
                  </a:moveTo>
                  <a:cubicBezTo>
                    <a:pt x="1467" y="1162"/>
                    <a:pt x="3336" y="2917"/>
                    <a:pt x="5038" y="5406"/>
                  </a:cubicBezTo>
                  <a:cubicBezTo>
                    <a:pt x="6147" y="7030"/>
                    <a:pt x="6916" y="8575"/>
                    <a:pt x="7457" y="9894"/>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9"/>
            <p:cNvSpPr/>
            <p:nvPr/>
          </p:nvSpPr>
          <p:spPr>
            <a:xfrm>
              <a:off x="-5094125" y="3153150"/>
              <a:ext cx="422425" cy="520225"/>
            </a:xfrm>
            <a:custGeom>
              <a:avLst/>
              <a:gdLst/>
              <a:ahLst/>
              <a:cxnLst/>
              <a:rect l="l" t="t" r="r" b="b"/>
              <a:pathLst>
                <a:path w="16897" h="20809" extrusionOk="0">
                  <a:moveTo>
                    <a:pt x="4375" y="1"/>
                  </a:moveTo>
                  <a:lnTo>
                    <a:pt x="1" y="15945"/>
                  </a:lnTo>
                  <a:lnTo>
                    <a:pt x="11081" y="20712"/>
                  </a:lnTo>
                  <a:cubicBezTo>
                    <a:pt x="11232" y="20778"/>
                    <a:pt x="11389" y="20809"/>
                    <a:pt x="11542" y="20809"/>
                  </a:cubicBezTo>
                  <a:cubicBezTo>
                    <a:pt x="12061" y="20809"/>
                    <a:pt x="12546" y="20457"/>
                    <a:pt x="12688" y="19918"/>
                  </a:cubicBezTo>
                  <a:lnTo>
                    <a:pt x="16739" y="3668"/>
                  </a:lnTo>
                  <a:cubicBezTo>
                    <a:pt x="16896" y="3022"/>
                    <a:pt x="16486" y="2367"/>
                    <a:pt x="15822" y="2236"/>
                  </a:cubicBezTo>
                  <a:lnTo>
                    <a:pt x="4375"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9"/>
            <p:cNvSpPr/>
            <p:nvPr/>
          </p:nvSpPr>
          <p:spPr>
            <a:xfrm>
              <a:off x="-5208500" y="3151850"/>
              <a:ext cx="243625" cy="401350"/>
            </a:xfrm>
            <a:custGeom>
              <a:avLst/>
              <a:gdLst/>
              <a:ahLst/>
              <a:cxnLst/>
              <a:rect l="l" t="t" r="r" b="b"/>
              <a:pathLst>
                <a:path w="9745" h="16054" extrusionOk="0">
                  <a:moveTo>
                    <a:pt x="5108" y="1"/>
                  </a:moveTo>
                  <a:cubicBezTo>
                    <a:pt x="4820" y="1"/>
                    <a:pt x="4576" y="149"/>
                    <a:pt x="4497" y="385"/>
                  </a:cubicBezTo>
                  <a:lnTo>
                    <a:pt x="88" y="13700"/>
                  </a:lnTo>
                  <a:cubicBezTo>
                    <a:pt x="0" y="13980"/>
                    <a:pt x="175" y="14277"/>
                    <a:pt x="489" y="14399"/>
                  </a:cubicBezTo>
                  <a:lnTo>
                    <a:pt x="4576" y="15997"/>
                  </a:lnTo>
                  <a:cubicBezTo>
                    <a:pt x="4674" y="16035"/>
                    <a:pt x="4775" y="16053"/>
                    <a:pt x="4873" y="16053"/>
                  </a:cubicBezTo>
                  <a:cubicBezTo>
                    <a:pt x="5154" y="16053"/>
                    <a:pt x="5404" y="15903"/>
                    <a:pt x="5475" y="15656"/>
                  </a:cubicBezTo>
                  <a:lnTo>
                    <a:pt x="9640" y="786"/>
                  </a:lnTo>
                  <a:cubicBezTo>
                    <a:pt x="9745" y="428"/>
                    <a:pt x="9395" y="62"/>
                    <a:pt x="8950" y="53"/>
                  </a:cubicBezTo>
                  <a:lnTo>
                    <a:pt x="5108" y="1"/>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9"/>
            <p:cNvSpPr/>
            <p:nvPr/>
          </p:nvSpPr>
          <p:spPr>
            <a:xfrm>
              <a:off x="-5775175" y="3038125"/>
              <a:ext cx="744175" cy="428525"/>
            </a:xfrm>
            <a:custGeom>
              <a:avLst/>
              <a:gdLst/>
              <a:ahLst/>
              <a:cxnLst/>
              <a:rect l="l" t="t" r="r" b="b"/>
              <a:pathLst>
                <a:path w="29767" h="17141" extrusionOk="0">
                  <a:moveTo>
                    <a:pt x="1266" y="0"/>
                  </a:moveTo>
                  <a:lnTo>
                    <a:pt x="0" y="5012"/>
                  </a:lnTo>
                  <a:lnTo>
                    <a:pt x="25505" y="17141"/>
                  </a:lnTo>
                  <a:cubicBezTo>
                    <a:pt x="25942" y="16879"/>
                    <a:pt x="28710" y="15167"/>
                    <a:pt x="29321" y="11718"/>
                  </a:cubicBezTo>
                  <a:cubicBezTo>
                    <a:pt x="29766" y="9238"/>
                    <a:pt x="28841" y="7291"/>
                    <a:pt x="28509" y="6654"/>
                  </a:cubicBezTo>
                  <a:lnTo>
                    <a:pt x="1266" y="0"/>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9"/>
            <p:cNvSpPr/>
            <p:nvPr/>
          </p:nvSpPr>
          <p:spPr>
            <a:xfrm>
              <a:off x="-5742225" y="3047075"/>
              <a:ext cx="62900" cy="143650"/>
            </a:xfrm>
            <a:custGeom>
              <a:avLst/>
              <a:gdLst/>
              <a:ahLst/>
              <a:cxnLst/>
              <a:rect l="l" t="t" r="r" b="b"/>
              <a:pathLst>
                <a:path w="2516" h="5746" extrusionOk="0">
                  <a:moveTo>
                    <a:pt x="1284" y="0"/>
                  </a:moveTo>
                  <a:lnTo>
                    <a:pt x="1" y="5292"/>
                  </a:lnTo>
                  <a:lnTo>
                    <a:pt x="979" y="5746"/>
                  </a:lnTo>
                  <a:lnTo>
                    <a:pt x="2515" y="306"/>
                  </a:lnTo>
                  <a:lnTo>
                    <a:pt x="1284" y="0"/>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9"/>
            <p:cNvSpPr/>
            <p:nvPr/>
          </p:nvSpPr>
          <p:spPr>
            <a:xfrm>
              <a:off x="-6055900" y="3244200"/>
              <a:ext cx="576950" cy="733025"/>
            </a:xfrm>
            <a:custGeom>
              <a:avLst/>
              <a:gdLst/>
              <a:ahLst/>
              <a:cxnLst/>
              <a:rect l="l" t="t" r="r" b="b"/>
              <a:pathLst>
                <a:path w="23078" h="29321" extrusionOk="0">
                  <a:moveTo>
                    <a:pt x="4698" y="0"/>
                  </a:moveTo>
                  <a:lnTo>
                    <a:pt x="0" y="2358"/>
                  </a:lnTo>
                  <a:lnTo>
                    <a:pt x="13333" y="29321"/>
                  </a:lnTo>
                  <a:lnTo>
                    <a:pt x="23078" y="24029"/>
                  </a:lnTo>
                  <a:lnTo>
                    <a:pt x="4698" y="0"/>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9"/>
            <p:cNvSpPr/>
            <p:nvPr/>
          </p:nvSpPr>
          <p:spPr>
            <a:xfrm>
              <a:off x="-6040175" y="3273650"/>
              <a:ext cx="140800" cy="89975"/>
            </a:xfrm>
            <a:custGeom>
              <a:avLst/>
              <a:gdLst/>
              <a:ahLst/>
              <a:cxnLst/>
              <a:rect l="l" t="t" r="r" b="b"/>
              <a:pathLst>
                <a:path w="5632" h="3599" extrusionOk="0">
                  <a:moveTo>
                    <a:pt x="4968" y="1"/>
                  </a:moveTo>
                  <a:lnTo>
                    <a:pt x="0" y="2446"/>
                  </a:lnTo>
                  <a:lnTo>
                    <a:pt x="568" y="3598"/>
                  </a:lnTo>
                  <a:lnTo>
                    <a:pt x="5632" y="874"/>
                  </a:lnTo>
                  <a:lnTo>
                    <a:pt x="4968" y="1"/>
                  </a:ln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9"/>
            <p:cNvSpPr/>
            <p:nvPr/>
          </p:nvSpPr>
          <p:spPr>
            <a:xfrm>
              <a:off x="-5757500" y="3808250"/>
              <a:ext cx="400800" cy="312400"/>
            </a:xfrm>
            <a:custGeom>
              <a:avLst/>
              <a:gdLst/>
              <a:ahLst/>
              <a:cxnLst/>
              <a:rect l="l" t="t" r="r" b="b"/>
              <a:pathLst>
                <a:path w="16032" h="12496" extrusionOk="0">
                  <a:moveTo>
                    <a:pt x="10985" y="1"/>
                  </a:moveTo>
                  <a:lnTo>
                    <a:pt x="0" y="5947"/>
                  </a:lnTo>
                  <a:lnTo>
                    <a:pt x="1642" y="12495"/>
                  </a:lnTo>
                  <a:lnTo>
                    <a:pt x="16032" y="4235"/>
                  </a:lnTo>
                  <a:lnTo>
                    <a:pt x="10985" y="1"/>
                  </a:ln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9"/>
            <p:cNvSpPr/>
            <p:nvPr/>
          </p:nvSpPr>
          <p:spPr>
            <a:xfrm>
              <a:off x="-5736775" y="3855175"/>
              <a:ext cx="324625" cy="215700"/>
            </a:xfrm>
            <a:custGeom>
              <a:avLst/>
              <a:gdLst/>
              <a:ahLst/>
              <a:cxnLst/>
              <a:rect l="l" t="t" r="r" b="b"/>
              <a:pathLst>
                <a:path w="12985" h="8628" extrusionOk="0">
                  <a:moveTo>
                    <a:pt x="12408" y="1"/>
                  </a:moveTo>
                  <a:lnTo>
                    <a:pt x="1" y="7170"/>
                  </a:lnTo>
                  <a:lnTo>
                    <a:pt x="359" y="8628"/>
                  </a:lnTo>
                  <a:lnTo>
                    <a:pt x="12985" y="472"/>
                  </a:lnTo>
                  <a:lnTo>
                    <a:pt x="12408"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9"/>
            <p:cNvSpPr/>
            <p:nvPr/>
          </p:nvSpPr>
          <p:spPr>
            <a:xfrm>
              <a:off x="-5716475" y="3914125"/>
              <a:ext cx="410850" cy="280525"/>
            </a:xfrm>
            <a:custGeom>
              <a:avLst/>
              <a:gdLst/>
              <a:ahLst/>
              <a:cxnLst/>
              <a:rect l="l" t="t" r="r" b="b"/>
              <a:pathLst>
                <a:path w="16434" h="11221" extrusionOk="0">
                  <a:moveTo>
                    <a:pt x="14391" y="0"/>
                  </a:moveTo>
                  <a:lnTo>
                    <a:pt x="1" y="8260"/>
                  </a:lnTo>
                  <a:lnTo>
                    <a:pt x="2725" y="11221"/>
                  </a:lnTo>
                  <a:lnTo>
                    <a:pt x="16434" y="4646"/>
                  </a:lnTo>
                  <a:lnTo>
                    <a:pt x="14391" y="0"/>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9"/>
            <p:cNvSpPr/>
            <p:nvPr/>
          </p:nvSpPr>
          <p:spPr>
            <a:xfrm>
              <a:off x="-5644000" y="3977650"/>
              <a:ext cx="713400" cy="854125"/>
            </a:xfrm>
            <a:custGeom>
              <a:avLst/>
              <a:gdLst/>
              <a:ahLst/>
              <a:cxnLst/>
              <a:rect l="l" t="t" r="r" b="b"/>
              <a:pathLst>
                <a:path w="28536" h="34165" extrusionOk="0">
                  <a:moveTo>
                    <a:pt x="11195" y="0"/>
                  </a:moveTo>
                  <a:cubicBezTo>
                    <a:pt x="9597" y="219"/>
                    <a:pt x="6820" y="839"/>
                    <a:pt x="3982" y="2751"/>
                  </a:cubicBezTo>
                  <a:cubicBezTo>
                    <a:pt x="2114" y="4008"/>
                    <a:pt x="830" y="5414"/>
                    <a:pt x="1" y="6479"/>
                  </a:cubicBezTo>
                  <a:cubicBezTo>
                    <a:pt x="6349" y="15298"/>
                    <a:pt x="12688" y="24117"/>
                    <a:pt x="19036" y="32936"/>
                  </a:cubicBezTo>
                  <a:cubicBezTo>
                    <a:pt x="20045" y="33753"/>
                    <a:pt x="21279" y="34165"/>
                    <a:pt x="22514" y="34165"/>
                  </a:cubicBezTo>
                  <a:cubicBezTo>
                    <a:pt x="23627" y="34165"/>
                    <a:pt x="24741" y="33829"/>
                    <a:pt x="25689" y="33154"/>
                  </a:cubicBezTo>
                  <a:cubicBezTo>
                    <a:pt x="27732" y="31705"/>
                    <a:pt x="28536" y="28998"/>
                    <a:pt x="27601" y="26640"/>
                  </a:cubicBezTo>
                  <a:lnTo>
                    <a:pt x="11195" y="0"/>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9"/>
            <p:cNvSpPr/>
            <p:nvPr/>
          </p:nvSpPr>
          <p:spPr>
            <a:xfrm>
              <a:off x="-5522850" y="4015625"/>
              <a:ext cx="536150" cy="793300"/>
            </a:xfrm>
            <a:custGeom>
              <a:avLst/>
              <a:gdLst/>
              <a:ahLst/>
              <a:cxnLst/>
              <a:rect l="l" t="t" r="r" b="b"/>
              <a:pathLst>
                <a:path w="21446" h="31732" extrusionOk="0">
                  <a:moveTo>
                    <a:pt x="1276" y="1"/>
                  </a:moveTo>
                  <a:lnTo>
                    <a:pt x="1" y="682"/>
                  </a:lnTo>
                  <a:lnTo>
                    <a:pt x="20703" y="31731"/>
                  </a:lnTo>
                  <a:cubicBezTo>
                    <a:pt x="20852" y="31635"/>
                    <a:pt x="21009" y="31522"/>
                    <a:pt x="21166" y="31382"/>
                  </a:cubicBezTo>
                  <a:cubicBezTo>
                    <a:pt x="21271" y="31303"/>
                    <a:pt x="21367" y="31216"/>
                    <a:pt x="21446" y="31138"/>
                  </a:cubicBezTo>
                  <a:lnTo>
                    <a:pt x="1276"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9"/>
            <p:cNvSpPr/>
            <p:nvPr/>
          </p:nvSpPr>
          <p:spPr>
            <a:xfrm>
              <a:off x="-7632600" y="2185925"/>
              <a:ext cx="776700" cy="506225"/>
            </a:xfrm>
            <a:custGeom>
              <a:avLst/>
              <a:gdLst/>
              <a:ahLst/>
              <a:cxnLst/>
              <a:rect l="l" t="t" r="r" b="b"/>
              <a:pathLst>
                <a:path w="31068" h="20249" extrusionOk="0">
                  <a:moveTo>
                    <a:pt x="5449" y="0"/>
                  </a:moveTo>
                  <a:lnTo>
                    <a:pt x="0" y="9666"/>
                  </a:lnTo>
                  <a:lnTo>
                    <a:pt x="28343" y="20249"/>
                  </a:lnTo>
                  <a:lnTo>
                    <a:pt x="31067" y="15761"/>
                  </a:lnTo>
                  <a:lnTo>
                    <a:pt x="5449" y="0"/>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9"/>
            <p:cNvSpPr/>
            <p:nvPr/>
          </p:nvSpPr>
          <p:spPr>
            <a:xfrm>
              <a:off x="-6984500" y="2544575"/>
              <a:ext cx="98475" cy="134700"/>
            </a:xfrm>
            <a:custGeom>
              <a:avLst/>
              <a:gdLst/>
              <a:ahLst/>
              <a:cxnLst/>
              <a:rect l="l" t="t" r="r" b="b"/>
              <a:pathLst>
                <a:path w="3939" h="5388" extrusionOk="0">
                  <a:moveTo>
                    <a:pt x="2847" y="0"/>
                  </a:moveTo>
                  <a:lnTo>
                    <a:pt x="0" y="5003"/>
                  </a:lnTo>
                  <a:lnTo>
                    <a:pt x="1031" y="5388"/>
                  </a:lnTo>
                  <a:lnTo>
                    <a:pt x="3938" y="673"/>
                  </a:lnTo>
                  <a:lnTo>
                    <a:pt x="2847" y="0"/>
                  </a:ln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9"/>
            <p:cNvSpPr/>
            <p:nvPr/>
          </p:nvSpPr>
          <p:spPr>
            <a:xfrm>
              <a:off x="-7772750" y="2067600"/>
              <a:ext cx="316775" cy="389025"/>
            </a:xfrm>
            <a:custGeom>
              <a:avLst/>
              <a:gdLst/>
              <a:ahLst/>
              <a:cxnLst/>
              <a:rect l="l" t="t" r="r" b="b"/>
              <a:pathLst>
                <a:path w="12671" h="15561" extrusionOk="0">
                  <a:moveTo>
                    <a:pt x="7798" y="1"/>
                  </a:moveTo>
                  <a:lnTo>
                    <a:pt x="1" y="14652"/>
                  </a:lnTo>
                  <a:lnTo>
                    <a:pt x="6523" y="15560"/>
                  </a:lnTo>
                  <a:lnTo>
                    <a:pt x="12670" y="4690"/>
                  </a:lnTo>
                  <a:lnTo>
                    <a:pt x="7798" y="1"/>
                  </a:ln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9"/>
            <p:cNvSpPr/>
            <p:nvPr/>
          </p:nvSpPr>
          <p:spPr>
            <a:xfrm>
              <a:off x="-7700700" y="2103850"/>
              <a:ext cx="186000" cy="342950"/>
            </a:xfrm>
            <a:custGeom>
              <a:avLst/>
              <a:gdLst/>
              <a:ahLst/>
              <a:cxnLst/>
              <a:rect l="l" t="t" r="r" b="b"/>
              <a:pathLst>
                <a:path w="7440" h="13718" extrusionOk="0">
                  <a:moveTo>
                    <a:pt x="6357" y="0"/>
                  </a:moveTo>
                  <a:lnTo>
                    <a:pt x="0" y="13613"/>
                  </a:lnTo>
                  <a:lnTo>
                    <a:pt x="734" y="13717"/>
                  </a:lnTo>
                  <a:lnTo>
                    <a:pt x="7439" y="1048"/>
                  </a:lnTo>
                  <a:lnTo>
                    <a:pt x="6357" y="0"/>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9"/>
            <p:cNvSpPr/>
            <p:nvPr/>
          </p:nvSpPr>
          <p:spPr>
            <a:xfrm>
              <a:off x="-7877750" y="2041200"/>
              <a:ext cx="299975" cy="392725"/>
            </a:xfrm>
            <a:custGeom>
              <a:avLst/>
              <a:gdLst/>
              <a:ahLst/>
              <a:cxnLst/>
              <a:rect l="l" t="t" r="r" b="b"/>
              <a:pathLst>
                <a:path w="11999" h="15709" extrusionOk="0">
                  <a:moveTo>
                    <a:pt x="8121" y="0"/>
                  </a:moveTo>
                  <a:lnTo>
                    <a:pt x="1" y="12853"/>
                  </a:lnTo>
                  <a:lnTo>
                    <a:pt x="4201" y="15708"/>
                  </a:lnTo>
                  <a:lnTo>
                    <a:pt x="11998" y="1057"/>
                  </a:lnTo>
                  <a:lnTo>
                    <a:pt x="8121" y="0"/>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9"/>
            <p:cNvSpPr/>
            <p:nvPr/>
          </p:nvSpPr>
          <p:spPr>
            <a:xfrm>
              <a:off x="-8571675" y="1781725"/>
              <a:ext cx="922300" cy="594350"/>
            </a:xfrm>
            <a:custGeom>
              <a:avLst/>
              <a:gdLst/>
              <a:ahLst/>
              <a:cxnLst/>
              <a:rect l="l" t="t" r="r" b="b"/>
              <a:pathLst>
                <a:path w="36892" h="23774" extrusionOk="0">
                  <a:moveTo>
                    <a:pt x="6050" y="1"/>
                  </a:moveTo>
                  <a:cubicBezTo>
                    <a:pt x="3838" y="1"/>
                    <a:pt x="1810" y="1328"/>
                    <a:pt x="961" y="3385"/>
                  </a:cubicBezTo>
                  <a:cubicBezTo>
                    <a:pt x="0" y="5708"/>
                    <a:pt x="760" y="8423"/>
                    <a:pt x="2803" y="9925"/>
                  </a:cubicBezTo>
                  <a:lnTo>
                    <a:pt x="30858" y="23773"/>
                  </a:lnTo>
                  <a:cubicBezTo>
                    <a:pt x="32089" y="22734"/>
                    <a:pt x="34114" y="20744"/>
                    <a:pt x="35503" y="17609"/>
                  </a:cubicBezTo>
                  <a:cubicBezTo>
                    <a:pt x="36420" y="15557"/>
                    <a:pt x="36760" y="13680"/>
                    <a:pt x="36891" y="12335"/>
                  </a:cubicBezTo>
                  <a:cubicBezTo>
                    <a:pt x="26832" y="8240"/>
                    <a:pt x="16774" y="4136"/>
                    <a:pt x="6715" y="41"/>
                  </a:cubicBezTo>
                  <a:cubicBezTo>
                    <a:pt x="6492" y="14"/>
                    <a:pt x="6270" y="1"/>
                    <a:pt x="6050"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9"/>
            <p:cNvSpPr/>
            <p:nvPr/>
          </p:nvSpPr>
          <p:spPr>
            <a:xfrm>
              <a:off x="-8553775" y="1862625"/>
              <a:ext cx="858775" cy="413900"/>
            </a:xfrm>
            <a:custGeom>
              <a:avLst/>
              <a:gdLst/>
              <a:ahLst/>
              <a:cxnLst/>
              <a:rect l="l" t="t" r="r" b="b"/>
              <a:pathLst>
                <a:path w="34351" h="16556" extrusionOk="0">
                  <a:moveTo>
                    <a:pt x="315" y="1"/>
                  </a:moveTo>
                  <a:cubicBezTo>
                    <a:pt x="236" y="158"/>
                    <a:pt x="166" y="341"/>
                    <a:pt x="96" y="542"/>
                  </a:cubicBezTo>
                  <a:cubicBezTo>
                    <a:pt x="61" y="664"/>
                    <a:pt x="26" y="787"/>
                    <a:pt x="0" y="900"/>
                  </a:cubicBezTo>
                  <a:lnTo>
                    <a:pt x="33625" y="16556"/>
                  </a:lnTo>
                  <a:lnTo>
                    <a:pt x="34350" y="15298"/>
                  </a:lnTo>
                  <a:lnTo>
                    <a:pt x="315"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9"/>
            <p:cNvSpPr/>
            <p:nvPr/>
          </p:nvSpPr>
          <p:spPr>
            <a:xfrm>
              <a:off x="-8287025" y="3272775"/>
              <a:ext cx="452300" cy="407075"/>
            </a:xfrm>
            <a:custGeom>
              <a:avLst/>
              <a:gdLst/>
              <a:ahLst/>
              <a:cxnLst/>
              <a:rect l="l" t="t" r="r" b="b"/>
              <a:pathLst>
                <a:path w="18092" h="16283" extrusionOk="0">
                  <a:moveTo>
                    <a:pt x="8839" y="0"/>
                  </a:moveTo>
                  <a:cubicBezTo>
                    <a:pt x="7820" y="0"/>
                    <a:pt x="6788" y="203"/>
                    <a:pt x="5798" y="630"/>
                  </a:cubicBezTo>
                  <a:cubicBezTo>
                    <a:pt x="1790" y="2367"/>
                    <a:pt x="0" y="7135"/>
                    <a:pt x="1790" y="11282"/>
                  </a:cubicBezTo>
                  <a:cubicBezTo>
                    <a:pt x="3143" y="14402"/>
                    <a:pt x="6137" y="16282"/>
                    <a:pt x="9244" y="16282"/>
                  </a:cubicBezTo>
                  <a:cubicBezTo>
                    <a:pt x="10266" y="16282"/>
                    <a:pt x="11302" y="16078"/>
                    <a:pt x="12294" y="15648"/>
                  </a:cubicBezTo>
                  <a:cubicBezTo>
                    <a:pt x="16302" y="13919"/>
                    <a:pt x="18092" y="9152"/>
                    <a:pt x="16293" y="5004"/>
                  </a:cubicBezTo>
                  <a:cubicBezTo>
                    <a:pt x="14945" y="1881"/>
                    <a:pt x="11949" y="0"/>
                    <a:pt x="8839"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9"/>
            <p:cNvSpPr/>
            <p:nvPr/>
          </p:nvSpPr>
          <p:spPr>
            <a:xfrm>
              <a:off x="-8143400" y="3280425"/>
              <a:ext cx="130575" cy="384000"/>
            </a:xfrm>
            <a:custGeom>
              <a:avLst/>
              <a:gdLst/>
              <a:ahLst/>
              <a:cxnLst/>
              <a:rect l="l" t="t" r="r" b="b"/>
              <a:pathLst>
                <a:path w="5223" h="15360" fill="none" extrusionOk="0">
                  <a:moveTo>
                    <a:pt x="455" y="15359"/>
                  </a:moveTo>
                  <a:cubicBezTo>
                    <a:pt x="193" y="13814"/>
                    <a:pt x="1" y="11395"/>
                    <a:pt x="621" y="8566"/>
                  </a:cubicBezTo>
                  <a:cubicBezTo>
                    <a:pt x="1598" y="4157"/>
                    <a:pt x="4008" y="1275"/>
                    <a:pt x="5222"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9"/>
            <p:cNvSpPr/>
            <p:nvPr/>
          </p:nvSpPr>
          <p:spPr>
            <a:xfrm>
              <a:off x="-8193175" y="3273000"/>
              <a:ext cx="133625" cy="366325"/>
            </a:xfrm>
            <a:custGeom>
              <a:avLst/>
              <a:gdLst/>
              <a:ahLst/>
              <a:cxnLst/>
              <a:rect l="l" t="t" r="r" b="b"/>
              <a:pathLst>
                <a:path w="5345" h="14653" fill="none" extrusionOk="0">
                  <a:moveTo>
                    <a:pt x="682" y="14652"/>
                  </a:moveTo>
                  <a:cubicBezTo>
                    <a:pt x="368" y="13273"/>
                    <a:pt x="1" y="10819"/>
                    <a:pt x="664" y="7894"/>
                  </a:cubicBezTo>
                  <a:cubicBezTo>
                    <a:pt x="1651" y="3598"/>
                    <a:pt x="4271" y="970"/>
                    <a:pt x="5345"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9"/>
            <p:cNvSpPr/>
            <p:nvPr/>
          </p:nvSpPr>
          <p:spPr>
            <a:xfrm>
              <a:off x="-8242725" y="3282600"/>
              <a:ext cx="115950" cy="295600"/>
            </a:xfrm>
            <a:custGeom>
              <a:avLst/>
              <a:gdLst/>
              <a:ahLst/>
              <a:cxnLst/>
              <a:rect l="l" t="t" r="r" b="b"/>
              <a:pathLst>
                <a:path w="4638" h="11824" fill="none" extrusionOk="0">
                  <a:moveTo>
                    <a:pt x="490" y="11823"/>
                  </a:moveTo>
                  <a:cubicBezTo>
                    <a:pt x="271" y="10697"/>
                    <a:pt x="1" y="8409"/>
                    <a:pt x="848" y="5729"/>
                  </a:cubicBezTo>
                  <a:cubicBezTo>
                    <a:pt x="1834" y="2620"/>
                    <a:pt x="3764" y="752"/>
                    <a:pt x="4637"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9"/>
            <p:cNvSpPr/>
            <p:nvPr/>
          </p:nvSpPr>
          <p:spPr>
            <a:xfrm>
              <a:off x="-8082050" y="3311850"/>
              <a:ext cx="133600" cy="366325"/>
            </a:xfrm>
            <a:custGeom>
              <a:avLst/>
              <a:gdLst/>
              <a:ahLst/>
              <a:cxnLst/>
              <a:rect l="l" t="t" r="r" b="b"/>
              <a:pathLst>
                <a:path w="5344" h="14653" fill="none" extrusionOk="0">
                  <a:moveTo>
                    <a:pt x="44" y="14653"/>
                  </a:moveTo>
                  <a:cubicBezTo>
                    <a:pt x="0" y="12732"/>
                    <a:pt x="192" y="9527"/>
                    <a:pt x="1668" y="5938"/>
                  </a:cubicBezTo>
                  <a:cubicBezTo>
                    <a:pt x="2777" y="3249"/>
                    <a:pt x="4235" y="1276"/>
                    <a:pt x="5344"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9"/>
            <p:cNvSpPr/>
            <p:nvPr/>
          </p:nvSpPr>
          <p:spPr>
            <a:xfrm>
              <a:off x="-8017675" y="3371225"/>
              <a:ext cx="124025" cy="304775"/>
            </a:xfrm>
            <a:custGeom>
              <a:avLst/>
              <a:gdLst/>
              <a:ahLst/>
              <a:cxnLst/>
              <a:rect l="l" t="t" r="r" b="b"/>
              <a:pathLst>
                <a:path w="4961" h="12191" fill="none" extrusionOk="0">
                  <a:moveTo>
                    <a:pt x="1" y="12190"/>
                  </a:moveTo>
                  <a:cubicBezTo>
                    <a:pt x="368" y="10060"/>
                    <a:pt x="1066" y="7353"/>
                    <a:pt x="2428" y="4419"/>
                  </a:cubicBezTo>
                  <a:cubicBezTo>
                    <a:pt x="3232" y="2699"/>
                    <a:pt x="4122" y="1223"/>
                    <a:pt x="4960"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9"/>
            <p:cNvSpPr/>
            <p:nvPr/>
          </p:nvSpPr>
          <p:spPr>
            <a:xfrm>
              <a:off x="-8254725" y="3417950"/>
              <a:ext cx="384200" cy="130550"/>
            </a:xfrm>
            <a:custGeom>
              <a:avLst/>
              <a:gdLst/>
              <a:ahLst/>
              <a:cxnLst/>
              <a:rect l="l" t="t" r="r" b="b"/>
              <a:pathLst>
                <a:path w="15368" h="5222" fill="none" extrusionOk="0">
                  <a:moveTo>
                    <a:pt x="15368" y="4768"/>
                  </a:moveTo>
                  <a:cubicBezTo>
                    <a:pt x="13814" y="5030"/>
                    <a:pt x="11395" y="5222"/>
                    <a:pt x="8566" y="4602"/>
                  </a:cubicBezTo>
                  <a:cubicBezTo>
                    <a:pt x="4165" y="3624"/>
                    <a:pt x="1275" y="1214"/>
                    <a:pt x="0" y="0"/>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9"/>
            <p:cNvSpPr/>
            <p:nvPr/>
          </p:nvSpPr>
          <p:spPr>
            <a:xfrm>
              <a:off x="-8259750" y="3458325"/>
              <a:ext cx="372650" cy="151950"/>
            </a:xfrm>
            <a:custGeom>
              <a:avLst/>
              <a:gdLst/>
              <a:ahLst/>
              <a:cxnLst/>
              <a:rect l="l" t="t" r="r" b="b"/>
              <a:pathLst>
                <a:path w="14906" h="6078" fill="none" extrusionOk="0">
                  <a:moveTo>
                    <a:pt x="14905" y="4821"/>
                  </a:moveTo>
                  <a:cubicBezTo>
                    <a:pt x="13805" y="5179"/>
                    <a:pt x="10513" y="6078"/>
                    <a:pt x="6610" y="4794"/>
                  </a:cubicBezTo>
                  <a:cubicBezTo>
                    <a:pt x="2795" y="3537"/>
                    <a:pt x="699" y="944"/>
                    <a:pt x="1"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9"/>
            <p:cNvSpPr/>
            <p:nvPr/>
          </p:nvSpPr>
          <p:spPr>
            <a:xfrm>
              <a:off x="-8255150" y="3514650"/>
              <a:ext cx="325050" cy="141250"/>
            </a:xfrm>
            <a:custGeom>
              <a:avLst/>
              <a:gdLst/>
              <a:ahLst/>
              <a:cxnLst/>
              <a:rect l="l" t="t" r="r" b="b"/>
              <a:pathLst>
                <a:path w="13002" h="5650" fill="none" extrusionOk="0">
                  <a:moveTo>
                    <a:pt x="13001" y="4724"/>
                  </a:moveTo>
                  <a:cubicBezTo>
                    <a:pt x="11997" y="5004"/>
                    <a:pt x="9151" y="5650"/>
                    <a:pt x="5833" y="4480"/>
                  </a:cubicBezTo>
                  <a:cubicBezTo>
                    <a:pt x="2410" y="3266"/>
                    <a:pt x="576" y="847"/>
                    <a:pt x="0"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9"/>
            <p:cNvSpPr/>
            <p:nvPr/>
          </p:nvSpPr>
          <p:spPr>
            <a:xfrm>
              <a:off x="-8223300" y="3353325"/>
              <a:ext cx="360875" cy="122275"/>
            </a:xfrm>
            <a:custGeom>
              <a:avLst/>
              <a:gdLst/>
              <a:ahLst/>
              <a:cxnLst/>
              <a:rect l="l" t="t" r="r" b="b"/>
              <a:pathLst>
                <a:path w="14435" h="4891" fill="none" extrusionOk="0">
                  <a:moveTo>
                    <a:pt x="14434" y="4856"/>
                  </a:moveTo>
                  <a:cubicBezTo>
                    <a:pt x="12522" y="4891"/>
                    <a:pt x="9492" y="4707"/>
                    <a:pt x="6078" y="3432"/>
                  </a:cubicBezTo>
                  <a:cubicBezTo>
                    <a:pt x="3371" y="2420"/>
                    <a:pt x="1346" y="1066"/>
                    <a:pt x="1"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9"/>
            <p:cNvSpPr/>
            <p:nvPr/>
          </p:nvSpPr>
          <p:spPr>
            <a:xfrm>
              <a:off x="-8163925" y="3298750"/>
              <a:ext cx="289050" cy="111575"/>
            </a:xfrm>
            <a:custGeom>
              <a:avLst/>
              <a:gdLst/>
              <a:ahLst/>
              <a:cxnLst/>
              <a:rect l="l" t="t" r="r" b="b"/>
              <a:pathLst>
                <a:path w="11562" h="4463" fill="none" extrusionOk="0">
                  <a:moveTo>
                    <a:pt x="11561" y="4463"/>
                  </a:moveTo>
                  <a:cubicBezTo>
                    <a:pt x="9702" y="4245"/>
                    <a:pt x="7187" y="3747"/>
                    <a:pt x="4428" y="2533"/>
                  </a:cubicBezTo>
                  <a:cubicBezTo>
                    <a:pt x="2629" y="1739"/>
                    <a:pt x="1153" y="830"/>
                    <a:pt x="1"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9"/>
            <p:cNvSpPr/>
            <p:nvPr/>
          </p:nvSpPr>
          <p:spPr>
            <a:xfrm>
              <a:off x="-8033600" y="3161675"/>
              <a:ext cx="444675" cy="502025"/>
            </a:xfrm>
            <a:custGeom>
              <a:avLst/>
              <a:gdLst/>
              <a:ahLst/>
              <a:cxnLst/>
              <a:rect l="l" t="t" r="r" b="b"/>
              <a:pathLst>
                <a:path w="17787" h="20081" extrusionOk="0">
                  <a:moveTo>
                    <a:pt x="13089" y="1"/>
                  </a:moveTo>
                  <a:lnTo>
                    <a:pt x="1162" y="1808"/>
                  </a:lnTo>
                  <a:cubicBezTo>
                    <a:pt x="446" y="1921"/>
                    <a:pt x="1" y="2637"/>
                    <a:pt x="219" y="3327"/>
                  </a:cubicBezTo>
                  <a:lnTo>
                    <a:pt x="5362" y="19271"/>
                  </a:lnTo>
                  <a:cubicBezTo>
                    <a:pt x="5519" y="19769"/>
                    <a:pt x="5979" y="20081"/>
                    <a:pt x="6473" y="20081"/>
                  </a:cubicBezTo>
                  <a:cubicBezTo>
                    <a:pt x="6611" y="20081"/>
                    <a:pt x="6752" y="20056"/>
                    <a:pt x="6890" y="20005"/>
                  </a:cubicBezTo>
                  <a:lnTo>
                    <a:pt x="17787" y="15857"/>
                  </a:lnTo>
                  <a:lnTo>
                    <a:pt x="13089"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9"/>
            <p:cNvSpPr/>
            <p:nvPr/>
          </p:nvSpPr>
          <p:spPr>
            <a:xfrm>
              <a:off x="-7723400" y="3141475"/>
              <a:ext cx="226375" cy="419450"/>
            </a:xfrm>
            <a:custGeom>
              <a:avLst/>
              <a:gdLst/>
              <a:ahLst/>
              <a:cxnLst/>
              <a:rect l="l" t="t" r="r" b="b"/>
              <a:pathLst>
                <a:path w="9055" h="16778" extrusionOk="0">
                  <a:moveTo>
                    <a:pt x="5136" y="1"/>
                  </a:moveTo>
                  <a:cubicBezTo>
                    <a:pt x="5090" y="1"/>
                    <a:pt x="5042" y="5"/>
                    <a:pt x="4995" y="14"/>
                  </a:cubicBezTo>
                  <a:lnTo>
                    <a:pt x="681" y="809"/>
                  </a:lnTo>
                  <a:cubicBezTo>
                    <a:pt x="280" y="887"/>
                    <a:pt x="0" y="1254"/>
                    <a:pt x="96" y="1577"/>
                  </a:cubicBezTo>
                  <a:lnTo>
                    <a:pt x="4410" y="16403"/>
                  </a:lnTo>
                  <a:cubicBezTo>
                    <a:pt x="4479" y="16640"/>
                    <a:pt x="4717" y="16778"/>
                    <a:pt x="4978" y="16778"/>
                  </a:cubicBezTo>
                  <a:cubicBezTo>
                    <a:pt x="5112" y="16778"/>
                    <a:pt x="5252" y="16742"/>
                    <a:pt x="5379" y="16665"/>
                  </a:cubicBezTo>
                  <a:lnTo>
                    <a:pt x="8679" y="14674"/>
                  </a:lnTo>
                  <a:cubicBezTo>
                    <a:pt x="8924" y="14526"/>
                    <a:pt x="9055" y="14264"/>
                    <a:pt x="8994" y="14028"/>
                  </a:cubicBezTo>
                  <a:lnTo>
                    <a:pt x="5702" y="398"/>
                  </a:lnTo>
                  <a:cubicBezTo>
                    <a:pt x="5642" y="152"/>
                    <a:pt x="5410" y="1"/>
                    <a:pt x="5136" y="1"/>
                  </a:cubicBez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9"/>
            <p:cNvSpPr/>
            <p:nvPr/>
          </p:nvSpPr>
          <p:spPr>
            <a:xfrm>
              <a:off x="-7666425" y="3132000"/>
              <a:ext cx="782800" cy="341425"/>
            </a:xfrm>
            <a:custGeom>
              <a:avLst/>
              <a:gdLst/>
              <a:ahLst/>
              <a:cxnLst/>
              <a:rect l="l" t="t" r="r" b="b"/>
              <a:pathLst>
                <a:path w="31312" h="13657" extrusionOk="0">
                  <a:moveTo>
                    <a:pt x="29740" y="0"/>
                  </a:moveTo>
                  <a:lnTo>
                    <a:pt x="1676" y="3161"/>
                  </a:lnTo>
                  <a:cubicBezTo>
                    <a:pt x="1441" y="3615"/>
                    <a:pt x="0" y="6531"/>
                    <a:pt x="1292" y="9788"/>
                  </a:cubicBezTo>
                  <a:cubicBezTo>
                    <a:pt x="2227" y="12128"/>
                    <a:pt x="4043" y="13290"/>
                    <a:pt x="4663" y="13656"/>
                  </a:cubicBezTo>
                  <a:lnTo>
                    <a:pt x="31311" y="4925"/>
                  </a:lnTo>
                  <a:lnTo>
                    <a:pt x="29740" y="0"/>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9"/>
            <p:cNvSpPr/>
            <p:nvPr/>
          </p:nvSpPr>
          <p:spPr>
            <a:xfrm>
              <a:off x="-6986025" y="3135700"/>
              <a:ext cx="69225" cy="139300"/>
            </a:xfrm>
            <a:custGeom>
              <a:avLst/>
              <a:gdLst/>
              <a:ahLst/>
              <a:cxnLst/>
              <a:rect l="l" t="t" r="r" b="b"/>
              <a:pathLst>
                <a:path w="2769" h="5572" extrusionOk="0">
                  <a:moveTo>
                    <a:pt x="1066" y="0"/>
                  </a:moveTo>
                  <a:lnTo>
                    <a:pt x="0" y="131"/>
                  </a:lnTo>
                  <a:lnTo>
                    <a:pt x="1563" y="5571"/>
                  </a:lnTo>
                  <a:lnTo>
                    <a:pt x="2768" y="5178"/>
                  </a:lnTo>
                  <a:lnTo>
                    <a:pt x="1066" y="0"/>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9"/>
            <p:cNvSpPr/>
            <p:nvPr/>
          </p:nvSpPr>
          <p:spPr>
            <a:xfrm>
              <a:off x="-7670375" y="1122725"/>
              <a:ext cx="470675" cy="414150"/>
            </a:xfrm>
            <a:custGeom>
              <a:avLst/>
              <a:gdLst/>
              <a:ahLst/>
              <a:cxnLst/>
              <a:rect l="l" t="t" r="r" b="b"/>
              <a:pathLst>
                <a:path w="18827" h="16566" extrusionOk="0">
                  <a:moveTo>
                    <a:pt x="9687" y="1"/>
                  </a:moveTo>
                  <a:cubicBezTo>
                    <a:pt x="7804" y="1"/>
                    <a:pt x="5890" y="632"/>
                    <a:pt x="4288" y="1926"/>
                  </a:cubicBezTo>
                  <a:cubicBezTo>
                    <a:pt x="647" y="4860"/>
                    <a:pt x="1" y="10082"/>
                    <a:pt x="2830" y="13592"/>
                  </a:cubicBezTo>
                  <a:cubicBezTo>
                    <a:pt x="4411" y="15553"/>
                    <a:pt x="6744" y="16566"/>
                    <a:pt x="9128" y="16566"/>
                  </a:cubicBezTo>
                  <a:cubicBezTo>
                    <a:pt x="11012" y="16566"/>
                    <a:pt x="12927" y="15934"/>
                    <a:pt x="14530" y="14639"/>
                  </a:cubicBezTo>
                  <a:cubicBezTo>
                    <a:pt x="18171" y="11714"/>
                    <a:pt x="18826" y="6493"/>
                    <a:pt x="15997" y="2983"/>
                  </a:cubicBezTo>
                  <a:cubicBezTo>
                    <a:pt x="14411" y="1016"/>
                    <a:pt x="12074" y="1"/>
                    <a:pt x="9687"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9"/>
            <p:cNvSpPr/>
            <p:nvPr/>
          </p:nvSpPr>
          <p:spPr>
            <a:xfrm>
              <a:off x="-7642425" y="1262125"/>
              <a:ext cx="415425" cy="61575"/>
            </a:xfrm>
            <a:custGeom>
              <a:avLst/>
              <a:gdLst/>
              <a:ahLst/>
              <a:cxnLst/>
              <a:rect l="l" t="t" r="r" b="b"/>
              <a:pathLst>
                <a:path w="16617" h="2463" fill="none" extrusionOk="0">
                  <a:moveTo>
                    <a:pt x="1" y="1947"/>
                  </a:moveTo>
                  <a:cubicBezTo>
                    <a:pt x="1476" y="1266"/>
                    <a:pt x="3825" y="402"/>
                    <a:pt x="6820" y="244"/>
                  </a:cubicBezTo>
                  <a:cubicBezTo>
                    <a:pt x="11474" y="0"/>
                    <a:pt x="15019" y="1607"/>
                    <a:pt x="16617" y="2462"/>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9"/>
            <p:cNvSpPr/>
            <p:nvPr/>
          </p:nvSpPr>
          <p:spPr>
            <a:xfrm>
              <a:off x="-7629325" y="1207975"/>
              <a:ext cx="396875" cy="67050"/>
            </a:xfrm>
            <a:custGeom>
              <a:avLst/>
              <a:gdLst/>
              <a:ahLst/>
              <a:cxnLst/>
              <a:rect l="l" t="t" r="r" b="b"/>
              <a:pathLst>
                <a:path w="15875" h="2682" fill="none" extrusionOk="0">
                  <a:moveTo>
                    <a:pt x="0" y="2079"/>
                  </a:moveTo>
                  <a:cubicBezTo>
                    <a:pt x="1284" y="1380"/>
                    <a:pt x="3624" y="341"/>
                    <a:pt x="6715" y="201"/>
                  </a:cubicBezTo>
                  <a:cubicBezTo>
                    <a:pt x="11273" y="1"/>
                    <a:pt x="14608" y="1887"/>
                    <a:pt x="15874" y="268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9"/>
            <p:cNvSpPr/>
            <p:nvPr/>
          </p:nvSpPr>
          <p:spPr>
            <a:xfrm>
              <a:off x="-7583700" y="1153175"/>
              <a:ext cx="323075" cy="57675"/>
            </a:xfrm>
            <a:custGeom>
              <a:avLst/>
              <a:gdLst/>
              <a:ahLst/>
              <a:cxnLst/>
              <a:rect l="l" t="t" r="r" b="b"/>
              <a:pathLst>
                <a:path w="12923" h="2307" fill="none" extrusionOk="0">
                  <a:moveTo>
                    <a:pt x="0" y="1433"/>
                  </a:moveTo>
                  <a:cubicBezTo>
                    <a:pt x="1066" y="909"/>
                    <a:pt x="3275" y="1"/>
                    <a:pt x="6173" y="114"/>
                  </a:cubicBezTo>
                  <a:cubicBezTo>
                    <a:pt x="9535" y="237"/>
                    <a:pt x="11936" y="1642"/>
                    <a:pt x="12923" y="2306"/>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9"/>
            <p:cNvSpPr/>
            <p:nvPr/>
          </p:nvSpPr>
          <p:spPr>
            <a:xfrm>
              <a:off x="-7642000" y="1333700"/>
              <a:ext cx="401475" cy="62900"/>
            </a:xfrm>
            <a:custGeom>
              <a:avLst/>
              <a:gdLst/>
              <a:ahLst/>
              <a:cxnLst/>
              <a:rect l="l" t="t" r="r" b="b"/>
              <a:pathLst>
                <a:path w="16059" h="2516" fill="none" extrusionOk="0">
                  <a:moveTo>
                    <a:pt x="1" y="1276"/>
                  </a:moveTo>
                  <a:cubicBezTo>
                    <a:pt x="1904" y="708"/>
                    <a:pt x="5144" y="1"/>
                    <a:pt x="9125" y="490"/>
                  </a:cubicBezTo>
                  <a:cubicBezTo>
                    <a:pt x="12112" y="857"/>
                    <a:pt x="14478" y="1756"/>
                    <a:pt x="16058" y="2516"/>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9"/>
            <p:cNvSpPr/>
            <p:nvPr/>
          </p:nvSpPr>
          <p:spPr>
            <a:xfrm>
              <a:off x="-7622350" y="1421025"/>
              <a:ext cx="337725" cy="46300"/>
            </a:xfrm>
            <a:custGeom>
              <a:avLst/>
              <a:gdLst/>
              <a:ahLst/>
              <a:cxnLst/>
              <a:rect l="l" t="t" r="r" b="b"/>
              <a:pathLst>
                <a:path w="13509" h="1852" fill="none" extrusionOk="0">
                  <a:moveTo>
                    <a:pt x="1" y="280"/>
                  </a:moveTo>
                  <a:cubicBezTo>
                    <a:pt x="2227" y="62"/>
                    <a:pt x="5117" y="1"/>
                    <a:pt x="8409" y="559"/>
                  </a:cubicBezTo>
                  <a:cubicBezTo>
                    <a:pt x="10348" y="883"/>
                    <a:pt x="12059" y="1354"/>
                    <a:pt x="13509" y="1852"/>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9"/>
            <p:cNvSpPr/>
            <p:nvPr/>
          </p:nvSpPr>
          <p:spPr>
            <a:xfrm>
              <a:off x="-7492250" y="1120650"/>
              <a:ext cx="61800" cy="415450"/>
            </a:xfrm>
            <a:custGeom>
              <a:avLst/>
              <a:gdLst/>
              <a:ahLst/>
              <a:cxnLst/>
              <a:rect l="l" t="t" r="r" b="b"/>
              <a:pathLst>
                <a:path w="2472" h="16618" fill="none" extrusionOk="0">
                  <a:moveTo>
                    <a:pt x="1948" y="16617"/>
                  </a:moveTo>
                  <a:cubicBezTo>
                    <a:pt x="1267" y="15150"/>
                    <a:pt x="402" y="12793"/>
                    <a:pt x="245" y="9798"/>
                  </a:cubicBezTo>
                  <a:cubicBezTo>
                    <a:pt x="1" y="5144"/>
                    <a:pt x="1607" y="1608"/>
                    <a:pt x="2472"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9"/>
            <p:cNvSpPr/>
            <p:nvPr/>
          </p:nvSpPr>
          <p:spPr>
            <a:xfrm>
              <a:off x="-7551175" y="1127000"/>
              <a:ext cx="78825" cy="404300"/>
            </a:xfrm>
            <a:custGeom>
              <a:avLst/>
              <a:gdLst/>
              <a:ahLst/>
              <a:cxnLst/>
              <a:rect l="l" t="t" r="r" b="b"/>
              <a:pathLst>
                <a:path w="3153" h="16172" fill="none" extrusionOk="0">
                  <a:moveTo>
                    <a:pt x="2463" y="16171"/>
                  </a:moveTo>
                  <a:cubicBezTo>
                    <a:pt x="1808" y="15176"/>
                    <a:pt x="0" y="12137"/>
                    <a:pt x="210" y="7902"/>
                  </a:cubicBezTo>
                  <a:cubicBezTo>
                    <a:pt x="402" y="3755"/>
                    <a:pt x="2410" y="943"/>
                    <a:pt x="3152" y="0"/>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9"/>
            <p:cNvSpPr/>
            <p:nvPr/>
          </p:nvSpPr>
          <p:spPr>
            <a:xfrm>
              <a:off x="-7604650" y="1146850"/>
              <a:ext cx="77500" cy="356500"/>
            </a:xfrm>
            <a:custGeom>
              <a:avLst/>
              <a:gdLst/>
              <a:ahLst/>
              <a:cxnLst/>
              <a:rect l="l" t="t" r="r" b="b"/>
              <a:pathLst>
                <a:path w="3100" h="14260" fill="none" extrusionOk="0">
                  <a:moveTo>
                    <a:pt x="1982" y="14259"/>
                  </a:moveTo>
                  <a:cubicBezTo>
                    <a:pt x="1432" y="13334"/>
                    <a:pt x="0" y="10679"/>
                    <a:pt x="253" y="7056"/>
                  </a:cubicBezTo>
                  <a:cubicBezTo>
                    <a:pt x="515" y="3301"/>
                    <a:pt x="2419" y="813"/>
                    <a:pt x="3100"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9"/>
            <p:cNvSpPr/>
            <p:nvPr/>
          </p:nvSpPr>
          <p:spPr>
            <a:xfrm>
              <a:off x="-7409500" y="1134200"/>
              <a:ext cx="51750" cy="392725"/>
            </a:xfrm>
            <a:custGeom>
              <a:avLst/>
              <a:gdLst/>
              <a:ahLst/>
              <a:cxnLst/>
              <a:rect l="l" t="t" r="r" b="b"/>
              <a:pathLst>
                <a:path w="2070" h="15709" fill="none" extrusionOk="0">
                  <a:moveTo>
                    <a:pt x="1214" y="15708"/>
                  </a:moveTo>
                  <a:cubicBezTo>
                    <a:pt x="655" y="13814"/>
                    <a:pt x="0" y="10749"/>
                    <a:pt x="332" y="6994"/>
                  </a:cubicBezTo>
                  <a:cubicBezTo>
                    <a:pt x="594" y="4026"/>
                    <a:pt x="1380" y="1633"/>
                    <a:pt x="2069" y="0"/>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9"/>
            <p:cNvSpPr/>
            <p:nvPr/>
          </p:nvSpPr>
          <p:spPr>
            <a:xfrm>
              <a:off x="-7330700" y="1178300"/>
              <a:ext cx="43900" cy="318500"/>
            </a:xfrm>
            <a:custGeom>
              <a:avLst/>
              <a:gdLst/>
              <a:ahLst/>
              <a:cxnLst/>
              <a:rect l="l" t="t" r="r" b="b"/>
              <a:pathLst>
                <a:path w="1756" h="12740" fill="none" extrusionOk="0">
                  <a:moveTo>
                    <a:pt x="498" y="12739"/>
                  </a:moveTo>
                  <a:cubicBezTo>
                    <a:pt x="192" y="10827"/>
                    <a:pt x="0" y="8190"/>
                    <a:pt x="454" y="5108"/>
                  </a:cubicBezTo>
                  <a:cubicBezTo>
                    <a:pt x="742" y="3100"/>
                    <a:pt x="1240" y="1380"/>
                    <a:pt x="1755" y="0"/>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9"/>
            <p:cNvSpPr/>
            <p:nvPr/>
          </p:nvSpPr>
          <p:spPr>
            <a:xfrm>
              <a:off x="-7575200" y="1293775"/>
              <a:ext cx="550775" cy="528725"/>
            </a:xfrm>
            <a:custGeom>
              <a:avLst/>
              <a:gdLst/>
              <a:ahLst/>
              <a:cxnLst/>
              <a:rect l="l" t="t" r="r" b="b"/>
              <a:pathLst>
                <a:path w="22031" h="21149" extrusionOk="0">
                  <a:moveTo>
                    <a:pt x="15840" y="1"/>
                  </a:moveTo>
                  <a:cubicBezTo>
                    <a:pt x="15612" y="1"/>
                    <a:pt x="15382" y="65"/>
                    <a:pt x="15176" y="201"/>
                  </a:cubicBezTo>
                  <a:lnTo>
                    <a:pt x="717" y="9710"/>
                  </a:lnTo>
                  <a:cubicBezTo>
                    <a:pt x="141" y="10094"/>
                    <a:pt x="1" y="10880"/>
                    <a:pt x="411" y="11439"/>
                  </a:cubicBezTo>
                  <a:lnTo>
                    <a:pt x="7545" y="21148"/>
                  </a:lnTo>
                  <a:lnTo>
                    <a:pt x="22031" y="12093"/>
                  </a:lnTo>
                  <a:lnTo>
                    <a:pt x="16949" y="716"/>
                  </a:lnTo>
                  <a:cubicBezTo>
                    <a:pt x="16745" y="261"/>
                    <a:pt x="16298" y="1"/>
                    <a:pt x="15840"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9"/>
            <p:cNvSpPr/>
            <p:nvPr/>
          </p:nvSpPr>
          <p:spPr>
            <a:xfrm>
              <a:off x="-7395100" y="1585100"/>
              <a:ext cx="424375" cy="310825"/>
            </a:xfrm>
            <a:custGeom>
              <a:avLst/>
              <a:gdLst/>
              <a:ahLst/>
              <a:cxnLst/>
              <a:rect l="l" t="t" r="r" b="b"/>
              <a:pathLst>
                <a:path w="16975" h="12433" extrusionOk="0">
                  <a:moveTo>
                    <a:pt x="14175" y="0"/>
                  </a:moveTo>
                  <a:cubicBezTo>
                    <a:pt x="14082" y="0"/>
                    <a:pt x="13991" y="24"/>
                    <a:pt x="13910" y="74"/>
                  </a:cubicBezTo>
                  <a:lnTo>
                    <a:pt x="332" y="8456"/>
                  </a:lnTo>
                  <a:cubicBezTo>
                    <a:pt x="0" y="8666"/>
                    <a:pt x="9" y="9181"/>
                    <a:pt x="341" y="9495"/>
                  </a:cubicBezTo>
                  <a:lnTo>
                    <a:pt x="3231" y="12228"/>
                  </a:lnTo>
                  <a:cubicBezTo>
                    <a:pt x="3366" y="12363"/>
                    <a:pt x="3537" y="12433"/>
                    <a:pt x="3700" y="12433"/>
                  </a:cubicBezTo>
                  <a:cubicBezTo>
                    <a:pt x="3790" y="12433"/>
                    <a:pt x="3878" y="12411"/>
                    <a:pt x="3956" y="12368"/>
                  </a:cubicBezTo>
                  <a:lnTo>
                    <a:pt x="16634" y="5330"/>
                  </a:lnTo>
                  <a:cubicBezTo>
                    <a:pt x="16896" y="5190"/>
                    <a:pt x="16974" y="4832"/>
                    <a:pt x="16817" y="4518"/>
                  </a:cubicBezTo>
                  <a:lnTo>
                    <a:pt x="14827" y="440"/>
                  </a:lnTo>
                  <a:cubicBezTo>
                    <a:pt x="14693" y="167"/>
                    <a:pt x="14426" y="0"/>
                    <a:pt x="14175" y="0"/>
                  </a:cubicBez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9"/>
            <p:cNvSpPr/>
            <p:nvPr/>
          </p:nvSpPr>
          <p:spPr>
            <a:xfrm>
              <a:off x="-7291625" y="1687125"/>
              <a:ext cx="513000" cy="754225"/>
            </a:xfrm>
            <a:custGeom>
              <a:avLst/>
              <a:gdLst/>
              <a:ahLst/>
              <a:cxnLst/>
              <a:rect l="l" t="t" r="r" b="b"/>
              <a:pathLst>
                <a:path w="20520" h="30169" extrusionOk="0">
                  <a:moveTo>
                    <a:pt x="7909" y="0"/>
                  </a:moveTo>
                  <a:cubicBezTo>
                    <a:pt x="6568" y="0"/>
                    <a:pt x="4672" y="291"/>
                    <a:pt x="2925" y="1616"/>
                  </a:cubicBezTo>
                  <a:cubicBezTo>
                    <a:pt x="856" y="3187"/>
                    <a:pt x="192" y="5318"/>
                    <a:pt x="0" y="6034"/>
                  </a:cubicBezTo>
                  <a:lnTo>
                    <a:pt x="16049" y="30168"/>
                  </a:lnTo>
                  <a:lnTo>
                    <a:pt x="20519" y="27252"/>
                  </a:lnTo>
                  <a:lnTo>
                    <a:pt x="9631" y="166"/>
                  </a:lnTo>
                  <a:cubicBezTo>
                    <a:pt x="9427" y="125"/>
                    <a:pt x="8787" y="0"/>
                    <a:pt x="7909"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9"/>
            <p:cNvSpPr/>
            <p:nvPr/>
          </p:nvSpPr>
          <p:spPr>
            <a:xfrm>
              <a:off x="-6927750" y="2307275"/>
              <a:ext cx="135375" cy="103725"/>
            </a:xfrm>
            <a:custGeom>
              <a:avLst/>
              <a:gdLst/>
              <a:ahLst/>
              <a:cxnLst/>
              <a:rect l="l" t="t" r="r" b="b"/>
              <a:pathLst>
                <a:path w="5415" h="4149" extrusionOk="0">
                  <a:moveTo>
                    <a:pt x="4986" y="1"/>
                  </a:moveTo>
                  <a:lnTo>
                    <a:pt x="1" y="3066"/>
                  </a:lnTo>
                  <a:lnTo>
                    <a:pt x="725" y="4148"/>
                  </a:lnTo>
                  <a:lnTo>
                    <a:pt x="5414" y="1031"/>
                  </a:lnTo>
                  <a:lnTo>
                    <a:pt x="4986" y="1"/>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9"/>
            <p:cNvSpPr/>
            <p:nvPr/>
          </p:nvSpPr>
          <p:spPr>
            <a:xfrm>
              <a:off x="-6536575" y="4561250"/>
              <a:ext cx="456250" cy="408850"/>
            </a:xfrm>
            <a:custGeom>
              <a:avLst/>
              <a:gdLst/>
              <a:ahLst/>
              <a:cxnLst/>
              <a:rect l="l" t="t" r="r" b="b"/>
              <a:pathLst>
                <a:path w="18250" h="16354" extrusionOk="0">
                  <a:moveTo>
                    <a:pt x="9246" y="1"/>
                  </a:moveTo>
                  <a:cubicBezTo>
                    <a:pt x="8726" y="1"/>
                    <a:pt x="8198" y="47"/>
                    <a:pt x="7667" y="144"/>
                  </a:cubicBezTo>
                  <a:cubicBezTo>
                    <a:pt x="3065" y="974"/>
                    <a:pt x="1" y="5252"/>
                    <a:pt x="804" y="9688"/>
                  </a:cubicBezTo>
                  <a:cubicBezTo>
                    <a:pt x="1522" y="13612"/>
                    <a:pt x="5029" y="16354"/>
                    <a:pt x="9008" y="16354"/>
                  </a:cubicBezTo>
                  <a:cubicBezTo>
                    <a:pt x="9527" y="16354"/>
                    <a:pt x="10053" y="16307"/>
                    <a:pt x="10583" y="16210"/>
                  </a:cubicBezTo>
                  <a:cubicBezTo>
                    <a:pt x="15176" y="15372"/>
                    <a:pt x="18249" y="11103"/>
                    <a:pt x="17446" y="6667"/>
                  </a:cubicBezTo>
                  <a:cubicBezTo>
                    <a:pt x="16728" y="2736"/>
                    <a:pt x="13223" y="1"/>
                    <a:pt x="9246"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9"/>
            <p:cNvSpPr/>
            <p:nvPr/>
          </p:nvSpPr>
          <p:spPr>
            <a:xfrm>
              <a:off x="-6494225" y="4670725"/>
              <a:ext cx="358675" cy="210000"/>
            </a:xfrm>
            <a:custGeom>
              <a:avLst/>
              <a:gdLst/>
              <a:ahLst/>
              <a:cxnLst/>
              <a:rect l="l" t="t" r="r" b="b"/>
              <a:pathLst>
                <a:path w="14347" h="8400" fill="none" extrusionOk="0">
                  <a:moveTo>
                    <a:pt x="14346" y="8400"/>
                  </a:moveTo>
                  <a:cubicBezTo>
                    <a:pt x="12722" y="8304"/>
                    <a:pt x="10243" y="7928"/>
                    <a:pt x="7545" y="6636"/>
                  </a:cubicBezTo>
                  <a:cubicBezTo>
                    <a:pt x="3336" y="4628"/>
                    <a:pt x="996" y="1528"/>
                    <a:pt x="0" y="0"/>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9"/>
            <p:cNvSpPr/>
            <p:nvPr/>
          </p:nvSpPr>
          <p:spPr>
            <a:xfrm>
              <a:off x="-6512775" y="4716350"/>
              <a:ext cx="341425" cy="203025"/>
            </a:xfrm>
            <a:custGeom>
              <a:avLst/>
              <a:gdLst/>
              <a:ahLst/>
              <a:cxnLst/>
              <a:rect l="l" t="t" r="r" b="b"/>
              <a:pathLst>
                <a:path w="13657" h="8121" fill="none" extrusionOk="0">
                  <a:moveTo>
                    <a:pt x="13656" y="8120"/>
                  </a:moveTo>
                  <a:cubicBezTo>
                    <a:pt x="12198" y="8112"/>
                    <a:pt x="9640" y="7911"/>
                    <a:pt x="6855" y="6549"/>
                  </a:cubicBezTo>
                  <a:cubicBezTo>
                    <a:pt x="2759" y="4558"/>
                    <a:pt x="725" y="1301"/>
                    <a:pt x="0" y="0"/>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9"/>
            <p:cNvSpPr/>
            <p:nvPr/>
          </p:nvSpPr>
          <p:spPr>
            <a:xfrm>
              <a:off x="-6518675" y="4786200"/>
              <a:ext cx="273325" cy="173550"/>
            </a:xfrm>
            <a:custGeom>
              <a:avLst/>
              <a:gdLst/>
              <a:ahLst/>
              <a:cxnLst/>
              <a:rect l="l" t="t" r="r" b="b"/>
              <a:pathLst>
                <a:path w="10933" h="6942" fill="none" extrusionOk="0">
                  <a:moveTo>
                    <a:pt x="10932" y="6942"/>
                  </a:moveTo>
                  <a:cubicBezTo>
                    <a:pt x="9745" y="6889"/>
                    <a:pt x="7379" y="6627"/>
                    <a:pt x="4881" y="5152"/>
                  </a:cubicBezTo>
                  <a:cubicBezTo>
                    <a:pt x="1983" y="3432"/>
                    <a:pt x="551" y="1048"/>
                    <a:pt x="1" y="0"/>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9"/>
            <p:cNvSpPr/>
            <p:nvPr/>
          </p:nvSpPr>
          <p:spPr>
            <a:xfrm>
              <a:off x="-6447500" y="4613300"/>
              <a:ext cx="337700" cy="219200"/>
            </a:xfrm>
            <a:custGeom>
              <a:avLst/>
              <a:gdLst/>
              <a:ahLst/>
              <a:cxnLst/>
              <a:rect l="l" t="t" r="r" b="b"/>
              <a:pathLst>
                <a:path w="13508" h="8768" fill="none" extrusionOk="0">
                  <a:moveTo>
                    <a:pt x="13508" y="8767"/>
                  </a:moveTo>
                  <a:cubicBezTo>
                    <a:pt x="11569" y="8366"/>
                    <a:pt x="8382" y="7423"/>
                    <a:pt x="5117" y="5100"/>
                  </a:cubicBezTo>
                  <a:cubicBezTo>
                    <a:pt x="2672" y="3345"/>
                    <a:pt x="1022" y="1424"/>
                    <a:pt x="0"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9"/>
            <p:cNvSpPr/>
            <p:nvPr/>
          </p:nvSpPr>
          <p:spPr>
            <a:xfrm>
              <a:off x="-6375050" y="4572275"/>
              <a:ext cx="277925" cy="196050"/>
            </a:xfrm>
            <a:custGeom>
              <a:avLst/>
              <a:gdLst/>
              <a:ahLst/>
              <a:cxnLst/>
              <a:rect l="l" t="t" r="r" b="b"/>
              <a:pathLst>
                <a:path w="11117" h="7842" fill="none" extrusionOk="0">
                  <a:moveTo>
                    <a:pt x="11116" y="7841"/>
                  </a:moveTo>
                  <a:cubicBezTo>
                    <a:pt x="9056" y="6968"/>
                    <a:pt x="6497" y="5641"/>
                    <a:pt x="3860" y="3580"/>
                  </a:cubicBezTo>
                  <a:cubicBezTo>
                    <a:pt x="2315" y="2366"/>
                    <a:pt x="1040" y="1127"/>
                    <a:pt x="1" y="0"/>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9"/>
            <p:cNvSpPr/>
            <p:nvPr/>
          </p:nvSpPr>
          <p:spPr>
            <a:xfrm>
              <a:off x="-6412575" y="4587775"/>
              <a:ext cx="210000" cy="358675"/>
            </a:xfrm>
            <a:custGeom>
              <a:avLst/>
              <a:gdLst/>
              <a:ahLst/>
              <a:cxnLst/>
              <a:rect l="l" t="t" r="r" b="b"/>
              <a:pathLst>
                <a:path w="8400" h="14347" fill="none" extrusionOk="0">
                  <a:moveTo>
                    <a:pt x="8400" y="0"/>
                  </a:moveTo>
                  <a:cubicBezTo>
                    <a:pt x="8295" y="1624"/>
                    <a:pt x="7928" y="4104"/>
                    <a:pt x="6636" y="6802"/>
                  </a:cubicBezTo>
                  <a:cubicBezTo>
                    <a:pt x="4628" y="11011"/>
                    <a:pt x="1528" y="13351"/>
                    <a:pt x="0" y="14346"/>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9"/>
            <p:cNvSpPr/>
            <p:nvPr/>
          </p:nvSpPr>
          <p:spPr>
            <a:xfrm>
              <a:off x="-6372850" y="4614175"/>
              <a:ext cx="214375" cy="346900"/>
            </a:xfrm>
            <a:custGeom>
              <a:avLst/>
              <a:gdLst/>
              <a:ahLst/>
              <a:cxnLst/>
              <a:rect l="l" t="t" r="r" b="b"/>
              <a:pathLst>
                <a:path w="8575" h="13876" fill="none" extrusionOk="0">
                  <a:moveTo>
                    <a:pt x="8339" y="1"/>
                  </a:moveTo>
                  <a:cubicBezTo>
                    <a:pt x="8435" y="1188"/>
                    <a:pt x="8575" y="4716"/>
                    <a:pt x="6366" y="8339"/>
                  </a:cubicBezTo>
                  <a:cubicBezTo>
                    <a:pt x="4209" y="11893"/>
                    <a:pt x="1109" y="13395"/>
                    <a:pt x="0" y="13875"/>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9"/>
            <p:cNvSpPr/>
            <p:nvPr/>
          </p:nvSpPr>
          <p:spPr>
            <a:xfrm>
              <a:off x="-6315225" y="4670050"/>
              <a:ext cx="196050" cy="299750"/>
            </a:xfrm>
            <a:custGeom>
              <a:avLst/>
              <a:gdLst/>
              <a:ahLst/>
              <a:cxnLst/>
              <a:rect l="l" t="t" r="r" b="b"/>
              <a:pathLst>
                <a:path w="7842" h="11990" fill="none" extrusionOk="0">
                  <a:moveTo>
                    <a:pt x="7798" y="1"/>
                  </a:moveTo>
                  <a:cubicBezTo>
                    <a:pt x="7841" y="1075"/>
                    <a:pt x="7833" y="4087"/>
                    <a:pt x="5877" y="7152"/>
                  </a:cubicBezTo>
                  <a:cubicBezTo>
                    <a:pt x="3851" y="10322"/>
                    <a:pt x="996" y="11597"/>
                    <a:pt x="0" y="11989"/>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9"/>
            <p:cNvSpPr/>
            <p:nvPr/>
          </p:nvSpPr>
          <p:spPr>
            <a:xfrm>
              <a:off x="-6470000" y="4565075"/>
              <a:ext cx="206525" cy="334650"/>
            </a:xfrm>
            <a:custGeom>
              <a:avLst/>
              <a:gdLst/>
              <a:ahLst/>
              <a:cxnLst/>
              <a:rect l="l" t="t" r="r" b="b"/>
              <a:pathLst>
                <a:path w="8261" h="13386" fill="none" extrusionOk="0">
                  <a:moveTo>
                    <a:pt x="8261" y="0"/>
                  </a:moveTo>
                  <a:cubicBezTo>
                    <a:pt x="7850" y="1930"/>
                    <a:pt x="6960" y="4933"/>
                    <a:pt x="4873" y="8077"/>
                  </a:cubicBezTo>
                  <a:cubicBezTo>
                    <a:pt x="3223" y="10565"/>
                    <a:pt x="1389" y="12285"/>
                    <a:pt x="1" y="13386"/>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9"/>
            <p:cNvSpPr/>
            <p:nvPr/>
          </p:nvSpPr>
          <p:spPr>
            <a:xfrm>
              <a:off x="-6511025" y="4562450"/>
              <a:ext cx="179675" cy="264800"/>
            </a:xfrm>
            <a:custGeom>
              <a:avLst/>
              <a:gdLst/>
              <a:ahLst/>
              <a:cxnLst/>
              <a:rect l="l" t="t" r="r" b="b"/>
              <a:pathLst>
                <a:path w="7187" h="10592" fill="none" extrusionOk="0">
                  <a:moveTo>
                    <a:pt x="7186" y="0"/>
                  </a:moveTo>
                  <a:cubicBezTo>
                    <a:pt x="6540" y="1825"/>
                    <a:pt x="5449" y="4244"/>
                    <a:pt x="3580" y="6732"/>
                  </a:cubicBezTo>
                  <a:cubicBezTo>
                    <a:pt x="2358" y="8356"/>
                    <a:pt x="1100" y="9623"/>
                    <a:pt x="0" y="10592"/>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9"/>
            <p:cNvSpPr/>
            <p:nvPr/>
          </p:nvSpPr>
          <p:spPr>
            <a:xfrm>
              <a:off x="-6567725" y="4309000"/>
              <a:ext cx="495050" cy="369050"/>
            </a:xfrm>
            <a:custGeom>
              <a:avLst/>
              <a:gdLst/>
              <a:ahLst/>
              <a:cxnLst/>
              <a:rect l="l" t="t" r="r" b="b"/>
              <a:pathLst>
                <a:path w="19802" h="14762" extrusionOk="0">
                  <a:moveTo>
                    <a:pt x="18090" y="1"/>
                  </a:moveTo>
                  <a:lnTo>
                    <a:pt x="1028" y="1031"/>
                  </a:lnTo>
                  <a:lnTo>
                    <a:pt x="59" y="13456"/>
                  </a:lnTo>
                  <a:cubicBezTo>
                    <a:pt x="1" y="14165"/>
                    <a:pt x="563" y="14761"/>
                    <a:pt x="1267" y="14761"/>
                  </a:cubicBezTo>
                  <a:cubicBezTo>
                    <a:pt x="1300" y="14761"/>
                    <a:pt x="1334" y="14760"/>
                    <a:pt x="1369" y="14757"/>
                  </a:cubicBezTo>
                  <a:lnTo>
                    <a:pt x="18614" y="13317"/>
                  </a:lnTo>
                  <a:cubicBezTo>
                    <a:pt x="19303" y="13255"/>
                    <a:pt x="19801" y="12636"/>
                    <a:pt x="19714" y="11946"/>
                  </a:cubicBezTo>
                  <a:lnTo>
                    <a:pt x="18090"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9"/>
            <p:cNvSpPr/>
            <p:nvPr/>
          </p:nvSpPr>
          <p:spPr>
            <a:xfrm>
              <a:off x="-6564525" y="4400900"/>
              <a:ext cx="487900" cy="210475"/>
            </a:xfrm>
            <a:custGeom>
              <a:avLst/>
              <a:gdLst/>
              <a:ahLst/>
              <a:cxnLst/>
              <a:rect l="l" t="t" r="r" b="b"/>
              <a:pathLst>
                <a:path w="19516" h="8419" extrusionOk="0">
                  <a:moveTo>
                    <a:pt x="18459" y="1"/>
                  </a:moveTo>
                  <a:lnTo>
                    <a:pt x="219" y="5676"/>
                  </a:lnTo>
                  <a:lnTo>
                    <a:pt x="1" y="8418"/>
                  </a:lnTo>
                  <a:lnTo>
                    <a:pt x="19516" y="7772"/>
                  </a:lnTo>
                  <a:lnTo>
                    <a:pt x="18459" y="1"/>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9"/>
            <p:cNvSpPr/>
            <p:nvPr/>
          </p:nvSpPr>
          <p:spPr>
            <a:xfrm>
              <a:off x="-6542450" y="4202700"/>
              <a:ext cx="430475" cy="151100"/>
            </a:xfrm>
            <a:custGeom>
              <a:avLst/>
              <a:gdLst/>
              <a:ahLst/>
              <a:cxnLst/>
              <a:rect l="l" t="t" r="r" b="b"/>
              <a:pathLst>
                <a:path w="17219" h="6044" extrusionOk="0">
                  <a:moveTo>
                    <a:pt x="15271" y="1"/>
                  </a:moveTo>
                  <a:lnTo>
                    <a:pt x="768" y="123"/>
                  </a:lnTo>
                  <a:cubicBezTo>
                    <a:pt x="471" y="132"/>
                    <a:pt x="236" y="394"/>
                    <a:pt x="218" y="751"/>
                  </a:cubicBezTo>
                  <a:lnTo>
                    <a:pt x="17" y="5283"/>
                  </a:lnTo>
                  <a:cubicBezTo>
                    <a:pt x="0" y="5692"/>
                    <a:pt x="283" y="6043"/>
                    <a:pt x="630" y="6043"/>
                  </a:cubicBezTo>
                  <a:cubicBezTo>
                    <a:pt x="638" y="6043"/>
                    <a:pt x="646" y="6043"/>
                    <a:pt x="655" y="6043"/>
                  </a:cubicBezTo>
                  <a:lnTo>
                    <a:pt x="16590" y="5170"/>
                  </a:lnTo>
                  <a:cubicBezTo>
                    <a:pt x="16974" y="5152"/>
                    <a:pt x="17218" y="4698"/>
                    <a:pt x="17079" y="4253"/>
                  </a:cubicBezTo>
                  <a:lnTo>
                    <a:pt x="15848" y="472"/>
                  </a:lnTo>
                  <a:cubicBezTo>
                    <a:pt x="15752" y="193"/>
                    <a:pt x="15524" y="1"/>
                    <a:pt x="15271" y="1"/>
                  </a:cubicBez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9"/>
            <p:cNvSpPr/>
            <p:nvPr/>
          </p:nvSpPr>
          <p:spPr>
            <a:xfrm>
              <a:off x="-6473275" y="3528175"/>
              <a:ext cx="281625" cy="786100"/>
            </a:xfrm>
            <a:custGeom>
              <a:avLst/>
              <a:gdLst/>
              <a:ahLst/>
              <a:cxnLst/>
              <a:rect l="l" t="t" r="r" b="b"/>
              <a:pathLst>
                <a:path w="11265" h="31444" extrusionOk="0">
                  <a:moveTo>
                    <a:pt x="8706" y="1"/>
                  </a:moveTo>
                  <a:lnTo>
                    <a:pt x="3389" y="437"/>
                  </a:lnTo>
                  <a:lnTo>
                    <a:pt x="1" y="29426"/>
                  </a:lnTo>
                  <a:cubicBezTo>
                    <a:pt x="357" y="29729"/>
                    <a:pt x="2443" y="31444"/>
                    <a:pt x="5420" y="31444"/>
                  </a:cubicBezTo>
                  <a:cubicBezTo>
                    <a:pt x="5795" y="31444"/>
                    <a:pt x="6183" y="31417"/>
                    <a:pt x="6584" y="31356"/>
                  </a:cubicBezTo>
                  <a:cubicBezTo>
                    <a:pt x="9151" y="30963"/>
                    <a:pt x="10749" y="29418"/>
                    <a:pt x="11264" y="28876"/>
                  </a:cubicBezTo>
                  <a:lnTo>
                    <a:pt x="8706"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9"/>
            <p:cNvSpPr/>
            <p:nvPr/>
          </p:nvSpPr>
          <p:spPr>
            <a:xfrm>
              <a:off x="-6396425" y="3563975"/>
              <a:ext cx="146050" cy="40200"/>
            </a:xfrm>
            <a:custGeom>
              <a:avLst/>
              <a:gdLst/>
              <a:ahLst/>
              <a:cxnLst/>
              <a:rect l="l" t="t" r="r" b="b"/>
              <a:pathLst>
                <a:path w="5842" h="1608" extrusionOk="0">
                  <a:moveTo>
                    <a:pt x="5728" y="1"/>
                  </a:moveTo>
                  <a:lnTo>
                    <a:pt x="122" y="507"/>
                  </a:lnTo>
                  <a:lnTo>
                    <a:pt x="0" y="1607"/>
                  </a:lnTo>
                  <a:lnTo>
                    <a:pt x="5842" y="1311"/>
                  </a:lnTo>
                  <a:lnTo>
                    <a:pt x="5728" y="1"/>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9"/>
            <p:cNvSpPr/>
            <p:nvPr/>
          </p:nvSpPr>
          <p:spPr>
            <a:xfrm>
              <a:off x="-6497500" y="1388950"/>
              <a:ext cx="286200" cy="779750"/>
            </a:xfrm>
            <a:custGeom>
              <a:avLst/>
              <a:gdLst/>
              <a:ahLst/>
              <a:cxnLst/>
              <a:rect l="l" t="t" r="r" b="b"/>
              <a:pathLst>
                <a:path w="11448" h="31190" extrusionOk="0">
                  <a:moveTo>
                    <a:pt x="0" y="0"/>
                  </a:moveTo>
                  <a:lnTo>
                    <a:pt x="4384" y="30936"/>
                  </a:lnTo>
                  <a:lnTo>
                    <a:pt x="9806" y="31189"/>
                  </a:lnTo>
                  <a:lnTo>
                    <a:pt x="11448" y="175"/>
                  </a:lnTo>
                  <a:lnTo>
                    <a:pt x="0" y="0"/>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9"/>
            <p:cNvSpPr/>
            <p:nvPr/>
          </p:nvSpPr>
          <p:spPr>
            <a:xfrm>
              <a:off x="-6397100" y="2096425"/>
              <a:ext cx="148475" cy="35825"/>
            </a:xfrm>
            <a:custGeom>
              <a:avLst/>
              <a:gdLst/>
              <a:ahLst/>
              <a:cxnLst/>
              <a:rect l="l" t="t" r="r" b="b"/>
              <a:pathLst>
                <a:path w="5939" h="1433" extrusionOk="0">
                  <a:moveTo>
                    <a:pt x="1" y="0"/>
                  </a:moveTo>
                  <a:lnTo>
                    <a:pt x="158" y="1118"/>
                  </a:lnTo>
                  <a:lnTo>
                    <a:pt x="5869" y="1432"/>
                  </a:lnTo>
                  <a:lnTo>
                    <a:pt x="5938" y="105"/>
                  </a:lnTo>
                  <a:lnTo>
                    <a:pt x="1" y="0"/>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9"/>
            <p:cNvSpPr/>
            <p:nvPr/>
          </p:nvSpPr>
          <p:spPr>
            <a:xfrm>
              <a:off x="-6596375" y="1161250"/>
              <a:ext cx="488975" cy="356300"/>
            </a:xfrm>
            <a:custGeom>
              <a:avLst/>
              <a:gdLst/>
              <a:ahLst/>
              <a:cxnLst/>
              <a:rect l="l" t="t" r="r" b="b"/>
              <a:pathLst>
                <a:path w="19559" h="14252" extrusionOk="0">
                  <a:moveTo>
                    <a:pt x="44" y="1"/>
                  </a:moveTo>
                  <a:lnTo>
                    <a:pt x="0" y="446"/>
                  </a:lnTo>
                  <a:lnTo>
                    <a:pt x="1493" y="13229"/>
                  </a:lnTo>
                  <a:cubicBezTo>
                    <a:pt x="1562" y="13817"/>
                    <a:pt x="2025" y="14251"/>
                    <a:pt x="2577" y="14251"/>
                  </a:cubicBezTo>
                  <a:cubicBezTo>
                    <a:pt x="2582" y="14251"/>
                    <a:pt x="2588" y="14251"/>
                    <a:pt x="2593" y="14251"/>
                  </a:cubicBezTo>
                  <a:lnTo>
                    <a:pt x="15813" y="14190"/>
                  </a:lnTo>
                  <a:cubicBezTo>
                    <a:pt x="16337" y="14190"/>
                    <a:pt x="16791" y="13797"/>
                    <a:pt x="16904" y="13256"/>
                  </a:cubicBezTo>
                  <a:lnTo>
                    <a:pt x="19541" y="1031"/>
                  </a:lnTo>
                  <a:lnTo>
                    <a:pt x="19559" y="665"/>
                  </a:lnTo>
                  <a:lnTo>
                    <a:pt x="44" y="1"/>
                  </a:ln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9"/>
            <p:cNvSpPr/>
            <p:nvPr/>
          </p:nvSpPr>
          <p:spPr>
            <a:xfrm>
              <a:off x="-6540075" y="1229625"/>
              <a:ext cx="120300" cy="105375"/>
            </a:xfrm>
            <a:custGeom>
              <a:avLst/>
              <a:gdLst/>
              <a:ahLst/>
              <a:cxnLst/>
              <a:rect l="l" t="t" r="r" b="b"/>
              <a:pathLst>
                <a:path w="4812" h="4215" extrusionOk="0">
                  <a:moveTo>
                    <a:pt x="2403" y="1"/>
                  </a:moveTo>
                  <a:cubicBezTo>
                    <a:pt x="2028" y="1"/>
                    <a:pt x="1647" y="101"/>
                    <a:pt x="1302" y="313"/>
                  </a:cubicBezTo>
                  <a:cubicBezTo>
                    <a:pt x="315" y="925"/>
                    <a:pt x="1" y="2217"/>
                    <a:pt x="612" y="3212"/>
                  </a:cubicBezTo>
                  <a:cubicBezTo>
                    <a:pt x="1011" y="3857"/>
                    <a:pt x="1701" y="4215"/>
                    <a:pt x="2410" y="4215"/>
                  </a:cubicBezTo>
                  <a:cubicBezTo>
                    <a:pt x="2785" y="4215"/>
                    <a:pt x="3166" y="4114"/>
                    <a:pt x="3511" y="3902"/>
                  </a:cubicBezTo>
                  <a:cubicBezTo>
                    <a:pt x="4498" y="3291"/>
                    <a:pt x="4812" y="1999"/>
                    <a:pt x="4201" y="1003"/>
                  </a:cubicBezTo>
                  <a:cubicBezTo>
                    <a:pt x="3801" y="358"/>
                    <a:pt x="3111" y="1"/>
                    <a:pt x="2403"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9"/>
            <p:cNvSpPr/>
            <p:nvPr/>
          </p:nvSpPr>
          <p:spPr>
            <a:xfrm>
              <a:off x="-6445550" y="1240800"/>
              <a:ext cx="268300" cy="237025"/>
            </a:xfrm>
            <a:custGeom>
              <a:avLst/>
              <a:gdLst/>
              <a:ahLst/>
              <a:cxnLst/>
              <a:rect l="l" t="t" r="r" b="b"/>
              <a:pathLst>
                <a:path w="10732" h="9481" extrusionOk="0">
                  <a:moveTo>
                    <a:pt x="5368" y="0"/>
                  </a:moveTo>
                  <a:cubicBezTo>
                    <a:pt x="4382" y="0"/>
                    <a:pt x="3386" y="306"/>
                    <a:pt x="2533" y="940"/>
                  </a:cubicBezTo>
                  <a:cubicBezTo>
                    <a:pt x="437" y="2503"/>
                    <a:pt x="1" y="5472"/>
                    <a:pt x="1564" y="7568"/>
                  </a:cubicBezTo>
                  <a:cubicBezTo>
                    <a:pt x="2498" y="8819"/>
                    <a:pt x="3927" y="9481"/>
                    <a:pt x="5373" y="9481"/>
                  </a:cubicBezTo>
                  <a:cubicBezTo>
                    <a:pt x="6358" y="9481"/>
                    <a:pt x="7350" y="9174"/>
                    <a:pt x="8200" y="8537"/>
                  </a:cubicBezTo>
                  <a:cubicBezTo>
                    <a:pt x="10295" y="6974"/>
                    <a:pt x="10732" y="4005"/>
                    <a:pt x="9169" y="1910"/>
                  </a:cubicBezTo>
                  <a:cubicBezTo>
                    <a:pt x="8240" y="659"/>
                    <a:pt x="6814" y="0"/>
                    <a:pt x="5368"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9"/>
            <p:cNvSpPr/>
            <p:nvPr/>
          </p:nvSpPr>
          <p:spPr>
            <a:xfrm>
              <a:off x="-6598775" y="1047300"/>
              <a:ext cx="492450" cy="150450"/>
            </a:xfrm>
            <a:custGeom>
              <a:avLst/>
              <a:gdLst/>
              <a:ahLst/>
              <a:cxnLst/>
              <a:rect l="l" t="t" r="r" b="b"/>
              <a:pathLst>
                <a:path w="19698" h="6018" extrusionOk="0">
                  <a:moveTo>
                    <a:pt x="18544" y="1"/>
                  </a:moveTo>
                  <a:cubicBezTo>
                    <a:pt x="18539" y="1"/>
                    <a:pt x="18534" y="1"/>
                    <a:pt x="18528" y="1"/>
                  </a:cubicBezTo>
                  <a:lnTo>
                    <a:pt x="1982" y="193"/>
                  </a:lnTo>
                  <a:cubicBezTo>
                    <a:pt x="1694" y="193"/>
                    <a:pt x="1441" y="394"/>
                    <a:pt x="1353" y="682"/>
                  </a:cubicBezTo>
                  <a:lnTo>
                    <a:pt x="140" y="4559"/>
                  </a:lnTo>
                  <a:cubicBezTo>
                    <a:pt x="0" y="5004"/>
                    <a:pt x="306" y="5458"/>
                    <a:pt x="742" y="5476"/>
                  </a:cubicBezTo>
                  <a:lnTo>
                    <a:pt x="18965" y="6017"/>
                  </a:lnTo>
                  <a:cubicBezTo>
                    <a:pt x="18970" y="6017"/>
                    <a:pt x="18974" y="6017"/>
                    <a:pt x="18979" y="6017"/>
                  </a:cubicBezTo>
                  <a:cubicBezTo>
                    <a:pt x="19383" y="6017"/>
                    <a:pt x="19698" y="5646"/>
                    <a:pt x="19655" y="5223"/>
                  </a:cubicBezTo>
                  <a:lnTo>
                    <a:pt x="19192" y="621"/>
                  </a:lnTo>
                  <a:cubicBezTo>
                    <a:pt x="19158" y="269"/>
                    <a:pt x="18878" y="1"/>
                    <a:pt x="18544"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9"/>
            <p:cNvSpPr/>
            <p:nvPr/>
          </p:nvSpPr>
          <p:spPr>
            <a:xfrm>
              <a:off x="-6569975" y="745500"/>
              <a:ext cx="436175" cy="429425"/>
            </a:xfrm>
            <a:custGeom>
              <a:avLst/>
              <a:gdLst/>
              <a:ahLst/>
              <a:cxnLst/>
              <a:rect l="l" t="t" r="r" b="b"/>
              <a:pathLst>
                <a:path w="17447" h="17177" extrusionOk="0">
                  <a:moveTo>
                    <a:pt x="8768" y="1"/>
                  </a:moveTo>
                  <a:cubicBezTo>
                    <a:pt x="4543" y="1"/>
                    <a:pt x="908" y="3332"/>
                    <a:pt x="472" y="7768"/>
                  </a:cubicBezTo>
                  <a:cubicBezTo>
                    <a:pt x="1" y="12492"/>
                    <a:pt x="3319" y="16683"/>
                    <a:pt x="7876" y="17137"/>
                  </a:cubicBezTo>
                  <a:cubicBezTo>
                    <a:pt x="8142" y="17163"/>
                    <a:pt x="8405" y="17176"/>
                    <a:pt x="8667" y="17176"/>
                  </a:cubicBezTo>
                  <a:cubicBezTo>
                    <a:pt x="12897" y="17176"/>
                    <a:pt x="16539" y="13850"/>
                    <a:pt x="16983" y="9401"/>
                  </a:cubicBezTo>
                  <a:cubicBezTo>
                    <a:pt x="17446" y="4686"/>
                    <a:pt x="14128" y="486"/>
                    <a:pt x="9570" y="41"/>
                  </a:cubicBezTo>
                  <a:cubicBezTo>
                    <a:pt x="9301" y="14"/>
                    <a:pt x="9033" y="1"/>
                    <a:pt x="8768"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9"/>
            <p:cNvSpPr/>
            <p:nvPr/>
          </p:nvSpPr>
          <p:spPr>
            <a:xfrm>
              <a:off x="-6463225" y="780125"/>
              <a:ext cx="242325" cy="345800"/>
            </a:xfrm>
            <a:custGeom>
              <a:avLst/>
              <a:gdLst/>
              <a:ahLst/>
              <a:cxnLst/>
              <a:rect l="l" t="t" r="r" b="b"/>
              <a:pathLst>
                <a:path w="9693" h="13832" fill="none" extrusionOk="0">
                  <a:moveTo>
                    <a:pt x="9692" y="13831"/>
                  </a:moveTo>
                  <a:cubicBezTo>
                    <a:pt x="9457" y="12199"/>
                    <a:pt x="8880" y="9719"/>
                    <a:pt x="7344" y="7091"/>
                  </a:cubicBezTo>
                  <a:cubicBezTo>
                    <a:pt x="4960" y="2996"/>
                    <a:pt x="1624" y="882"/>
                    <a:pt x="0"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9"/>
            <p:cNvSpPr/>
            <p:nvPr/>
          </p:nvSpPr>
          <p:spPr>
            <a:xfrm>
              <a:off x="-6418700" y="757650"/>
              <a:ext cx="233825" cy="328975"/>
            </a:xfrm>
            <a:custGeom>
              <a:avLst/>
              <a:gdLst/>
              <a:ahLst/>
              <a:cxnLst/>
              <a:rect l="l" t="t" r="r" b="b"/>
              <a:pathLst>
                <a:path w="9353" h="13159" fill="none" extrusionOk="0">
                  <a:moveTo>
                    <a:pt x="9352" y="13159"/>
                  </a:moveTo>
                  <a:cubicBezTo>
                    <a:pt x="9230" y="11683"/>
                    <a:pt x="8811" y="9107"/>
                    <a:pt x="7204" y="6401"/>
                  </a:cubicBezTo>
                  <a:cubicBezTo>
                    <a:pt x="4847" y="2419"/>
                    <a:pt x="1380" y="629"/>
                    <a:pt x="1" y="0"/>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9"/>
            <p:cNvSpPr/>
            <p:nvPr/>
          </p:nvSpPr>
          <p:spPr>
            <a:xfrm>
              <a:off x="-6348400" y="745850"/>
              <a:ext cx="198450" cy="262425"/>
            </a:xfrm>
            <a:custGeom>
              <a:avLst/>
              <a:gdLst/>
              <a:ahLst/>
              <a:cxnLst/>
              <a:rect l="l" t="t" r="r" b="b"/>
              <a:pathLst>
                <a:path w="7938" h="10497" fill="none" extrusionOk="0">
                  <a:moveTo>
                    <a:pt x="7937" y="10496"/>
                  </a:moveTo>
                  <a:cubicBezTo>
                    <a:pt x="7789" y="9300"/>
                    <a:pt x="7326" y="6925"/>
                    <a:pt x="5623" y="4515"/>
                  </a:cubicBezTo>
                  <a:cubicBezTo>
                    <a:pt x="3641" y="1721"/>
                    <a:pt x="1109" y="472"/>
                    <a:pt x="0"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9"/>
            <p:cNvSpPr/>
            <p:nvPr/>
          </p:nvSpPr>
          <p:spPr>
            <a:xfrm>
              <a:off x="-6517575" y="832075"/>
              <a:ext cx="249950" cy="323975"/>
            </a:xfrm>
            <a:custGeom>
              <a:avLst/>
              <a:gdLst/>
              <a:ahLst/>
              <a:cxnLst/>
              <a:rect l="l" t="t" r="r" b="b"/>
              <a:pathLst>
                <a:path w="9998" h="12959" fill="none" extrusionOk="0">
                  <a:moveTo>
                    <a:pt x="9998" y="12958"/>
                  </a:moveTo>
                  <a:cubicBezTo>
                    <a:pt x="9422" y="11029"/>
                    <a:pt x="8208" y="7877"/>
                    <a:pt x="5580" y="4768"/>
                  </a:cubicBezTo>
                  <a:cubicBezTo>
                    <a:pt x="3615" y="2428"/>
                    <a:pt x="1528" y="926"/>
                    <a:pt x="0"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9"/>
            <p:cNvSpPr/>
            <p:nvPr/>
          </p:nvSpPr>
          <p:spPr>
            <a:xfrm>
              <a:off x="-6553175" y="908925"/>
              <a:ext cx="221375" cy="265250"/>
            </a:xfrm>
            <a:custGeom>
              <a:avLst/>
              <a:gdLst/>
              <a:ahLst/>
              <a:cxnLst/>
              <a:rect l="l" t="t" r="r" b="b"/>
              <a:pathLst>
                <a:path w="8855" h="10610" fill="none" extrusionOk="0">
                  <a:moveTo>
                    <a:pt x="8855" y="10609"/>
                  </a:moveTo>
                  <a:cubicBezTo>
                    <a:pt x="7807" y="8592"/>
                    <a:pt x="6253" y="6112"/>
                    <a:pt x="3948" y="3615"/>
                  </a:cubicBezTo>
                  <a:cubicBezTo>
                    <a:pt x="2585" y="2148"/>
                    <a:pt x="1232" y="952"/>
                    <a:pt x="1" y="0"/>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9"/>
            <p:cNvSpPr/>
            <p:nvPr/>
          </p:nvSpPr>
          <p:spPr>
            <a:xfrm>
              <a:off x="-6523250" y="840150"/>
              <a:ext cx="346000" cy="242125"/>
            </a:xfrm>
            <a:custGeom>
              <a:avLst/>
              <a:gdLst/>
              <a:ahLst/>
              <a:cxnLst/>
              <a:rect l="l" t="t" r="r" b="b"/>
              <a:pathLst>
                <a:path w="13840" h="9685" fill="none" extrusionOk="0">
                  <a:moveTo>
                    <a:pt x="0" y="9684"/>
                  </a:moveTo>
                  <a:cubicBezTo>
                    <a:pt x="1633" y="9448"/>
                    <a:pt x="4121" y="8872"/>
                    <a:pt x="6750" y="7344"/>
                  </a:cubicBezTo>
                  <a:cubicBezTo>
                    <a:pt x="10836" y="4960"/>
                    <a:pt x="12958" y="1625"/>
                    <a:pt x="13840"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9"/>
            <p:cNvSpPr/>
            <p:nvPr/>
          </p:nvSpPr>
          <p:spPr>
            <a:xfrm>
              <a:off x="-6493350" y="879025"/>
              <a:ext cx="334000" cy="239700"/>
            </a:xfrm>
            <a:custGeom>
              <a:avLst/>
              <a:gdLst/>
              <a:ahLst/>
              <a:cxnLst/>
              <a:rect l="l" t="t" r="r" b="b"/>
              <a:pathLst>
                <a:path w="13360" h="9588" fill="none" extrusionOk="0">
                  <a:moveTo>
                    <a:pt x="0" y="9587"/>
                  </a:moveTo>
                  <a:cubicBezTo>
                    <a:pt x="1214" y="9587"/>
                    <a:pt x="4794" y="9439"/>
                    <a:pt x="8287" y="6907"/>
                  </a:cubicBezTo>
                  <a:cubicBezTo>
                    <a:pt x="11701" y="4427"/>
                    <a:pt x="12967" y="1161"/>
                    <a:pt x="13360" y="0"/>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9"/>
            <p:cNvSpPr/>
            <p:nvPr/>
          </p:nvSpPr>
          <p:spPr>
            <a:xfrm>
              <a:off x="-6433100" y="936650"/>
              <a:ext cx="287275" cy="222225"/>
            </a:xfrm>
            <a:custGeom>
              <a:avLst/>
              <a:gdLst/>
              <a:ahLst/>
              <a:cxnLst/>
              <a:rect l="l" t="t" r="r" b="b"/>
              <a:pathLst>
                <a:path w="11491" h="8889" fill="none" extrusionOk="0">
                  <a:moveTo>
                    <a:pt x="0" y="8889"/>
                  </a:moveTo>
                  <a:cubicBezTo>
                    <a:pt x="1092" y="8845"/>
                    <a:pt x="4148" y="8583"/>
                    <a:pt x="7090" y="6348"/>
                  </a:cubicBezTo>
                  <a:cubicBezTo>
                    <a:pt x="10129" y="4043"/>
                    <a:pt x="11185" y="1039"/>
                    <a:pt x="11491" y="0"/>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9"/>
            <p:cNvSpPr/>
            <p:nvPr/>
          </p:nvSpPr>
          <p:spPr>
            <a:xfrm>
              <a:off x="-6551200" y="785800"/>
              <a:ext cx="322000" cy="236650"/>
            </a:xfrm>
            <a:custGeom>
              <a:avLst/>
              <a:gdLst/>
              <a:ahLst/>
              <a:cxnLst/>
              <a:rect l="l" t="t" r="r" b="b"/>
              <a:pathLst>
                <a:path w="12880" h="9466" fill="none" extrusionOk="0">
                  <a:moveTo>
                    <a:pt x="1" y="9466"/>
                  </a:moveTo>
                  <a:cubicBezTo>
                    <a:pt x="1921" y="8889"/>
                    <a:pt x="4890" y="7737"/>
                    <a:pt x="7903" y="5371"/>
                  </a:cubicBezTo>
                  <a:cubicBezTo>
                    <a:pt x="10278" y="3493"/>
                    <a:pt x="11867" y="1494"/>
                    <a:pt x="12880"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9"/>
            <p:cNvSpPr/>
            <p:nvPr/>
          </p:nvSpPr>
          <p:spPr>
            <a:xfrm>
              <a:off x="-6559500" y="750000"/>
              <a:ext cx="253250" cy="204125"/>
            </a:xfrm>
            <a:custGeom>
              <a:avLst/>
              <a:gdLst/>
              <a:ahLst/>
              <a:cxnLst/>
              <a:rect l="l" t="t" r="r" b="b"/>
              <a:pathLst>
                <a:path w="10130" h="8165" fill="none" extrusionOk="0">
                  <a:moveTo>
                    <a:pt x="1" y="8165"/>
                  </a:moveTo>
                  <a:cubicBezTo>
                    <a:pt x="1791" y="7353"/>
                    <a:pt x="4148" y="6052"/>
                    <a:pt x="6523" y="3947"/>
                  </a:cubicBezTo>
                  <a:cubicBezTo>
                    <a:pt x="8060" y="2585"/>
                    <a:pt x="9247" y="1206"/>
                    <a:pt x="10129"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79"/>
            <p:cNvSpPr/>
            <p:nvPr/>
          </p:nvSpPr>
          <p:spPr>
            <a:xfrm>
              <a:off x="-5763175" y="2154700"/>
              <a:ext cx="780175" cy="513000"/>
            </a:xfrm>
            <a:custGeom>
              <a:avLst/>
              <a:gdLst/>
              <a:ahLst/>
              <a:cxnLst/>
              <a:rect l="l" t="t" r="r" b="b"/>
              <a:pathLst>
                <a:path w="31207" h="20520" extrusionOk="0">
                  <a:moveTo>
                    <a:pt x="27182" y="1"/>
                  </a:moveTo>
                  <a:lnTo>
                    <a:pt x="0" y="15386"/>
                  </a:lnTo>
                  <a:lnTo>
                    <a:pt x="1738" y="20520"/>
                  </a:lnTo>
                  <a:lnTo>
                    <a:pt x="31207" y="10723"/>
                  </a:lnTo>
                  <a:lnTo>
                    <a:pt x="27182"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79"/>
            <p:cNvSpPr/>
            <p:nvPr/>
          </p:nvSpPr>
          <p:spPr>
            <a:xfrm>
              <a:off x="-5730000" y="2506575"/>
              <a:ext cx="76425" cy="149775"/>
            </a:xfrm>
            <a:custGeom>
              <a:avLst/>
              <a:gdLst/>
              <a:ahLst/>
              <a:cxnLst/>
              <a:rect l="l" t="t" r="r" b="b"/>
              <a:pathLst>
                <a:path w="3057" h="5991" extrusionOk="0">
                  <a:moveTo>
                    <a:pt x="987" y="1"/>
                  </a:moveTo>
                  <a:lnTo>
                    <a:pt x="1" y="560"/>
                  </a:lnTo>
                  <a:lnTo>
                    <a:pt x="1799" y="5991"/>
                  </a:lnTo>
                  <a:lnTo>
                    <a:pt x="3057" y="5572"/>
                  </a:lnTo>
                  <a:lnTo>
                    <a:pt x="987" y="1"/>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9"/>
            <p:cNvSpPr/>
            <p:nvPr/>
          </p:nvSpPr>
          <p:spPr>
            <a:xfrm>
              <a:off x="-5220950" y="1980300"/>
              <a:ext cx="476325" cy="514050"/>
            </a:xfrm>
            <a:custGeom>
              <a:avLst/>
              <a:gdLst/>
              <a:ahLst/>
              <a:cxnLst/>
              <a:rect l="l" t="t" r="r" b="b"/>
              <a:pathLst>
                <a:path w="19053" h="20562" extrusionOk="0">
                  <a:moveTo>
                    <a:pt x="12548" y="0"/>
                  </a:moveTo>
                  <a:lnTo>
                    <a:pt x="12111" y="122"/>
                  </a:lnTo>
                  <a:lnTo>
                    <a:pt x="760" y="6191"/>
                  </a:lnTo>
                  <a:cubicBezTo>
                    <a:pt x="236" y="6470"/>
                    <a:pt x="1" y="7064"/>
                    <a:pt x="210" y="7588"/>
                  </a:cubicBezTo>
                  <a:lnTo>
                    <a:pt x="5100" y="19873"/>
                  </a:lnTo>
                  <a:cubicBezTo>
                    <a:pt x="5268" y="20295"/>
                    <a:pt x="5699" y="20561"/>
                    <a:pt x="6168" y="20561"/>
                  </a:cubicBezTo>
                  <a:cubicBezTo>
                    <a:pt x="6233" y="20561"/>
                    <a:pt x="6300" y="20556"/>
                    <a:pt x="6366" y="20546"/>
                  </a:cubicBezTo>
                  <a:lnTo>
                    <a:pt x="18712" y="18528"/>
                  </a:lnTo>
                  <a:lnTo>
                    <a:pt x="19053" y="18415"/>
                  </a:lnTo>
                  <a:lnTo>
                    <a:pt x="12548" y="0"/>
                  </a:ln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9"/>
            <p:cNvSpPr/>
            <p:nvPr/>
          </p:nvSpPr>
          <p:spPr>
            <a:xfrm>
              <a:off x="-5035175" y="2079075"/>
              <a:ext cx="115275" cy="105450"/>
            </a:xfrm>
            <a:custGeom>
              <a:avLst/>
              <a:gdLst/>
              <a:ahLst/>
              <a:cxnLst/>
              <a:rect l="l" t="t" r="r" b="b"/>
              <a:pathLst>
                <a:path w="4611" h="4218" extrusionOk="0">
                  <a:moveTo>
                    <a:pt x="2304" y="1"/>
                  </a:moveTo>
                  <a:cubicBezTo>
                    <a:pt x="2157" y="1"/>
                    <a:pt x="2009" y="16"/>
                    <a:pt x="1860" y="48"/>
                  </a:cubicBezTo>
                  <a:cubicBezTo>
                    <a:pt x="725" y="301"/>
                    <a:pt x="0" y="1419"/>
                    <a:pt x="253" y="2563"/>
                  </a:cubicBezTo>
                  <a:cubicBezTo>
                    <a:pt x="466" y="3548"/>
                    <a:pt x="1342" y="4217"/>
                    <a:pt x="2312" y="4217"/>
                  </a:cubicBezTo>
                  <a:cubicBezTo>
                    <a:pt x="2459" y="4217"/>
                    <a:pt x="2609" y="4202"/>
                    <a:pt x="2759" y="4169"/>
                  </a:cubicBezTo>
                  <a:cubicBezTo>
                    <a:pt x="3894" y="3916"/>
                    <a:pt x="4610" y="2799"/>
                    <a:pt x="4366" y="1663"/>
                  </a:cubicBezTo>
                  <a:cubicBezTo>
                    <a:pt x="4153" y="677"/>
                    <a:pt x="3275" y="1"/>
                    <a:pt x="2304"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79"/>
            <p:cNvSpPr/>
            <p:nvPr/>
          </p:nvSpPr>
          <p:spPr>
            <a:xfrm>
              <a:off x="-5116600" y="2198800"/>
              <a:ext cx="257600" cy="237075"/>
            </a:xfrm>
            <a:custGeom>
              <a:avLst/>
              <a:gdLst/>
              <a:ahLst/>
              <a:cxnLst/>
              <a:rect l="l" t="t" r="r" b="b"/>
              <a:pathLst>
                <a:path w="10304" h="9483" extrusionOk="0">
                  <a:moveTo>
                    <a:pt x="5139" y="1"/>
                  </a:moveTo>
                  <a:cubicBezTo>
                    <a:pt x="2915" y="1"/>
                    <a:pt x="929" y="1579"/>
                    <a:pt x="498" y="3851"/>
                  </a:cubicBezTo>
                  <a:cubicBezTo>
                    <a:pt x="0" y="6418"/>
                    <a:pt x="1685" y="8907"/>
                    <a:pt x="4253" y="9396"/>
                  </a:cubicBezTo>
                  <a:cubicBezTo>
                    <a:pt x="4557" y="9454"/>
                    <a:pt x="4860" y="9483"/>
                    <a:pt x="5158" y="9483"/>
                  </a:cubicBezTo>
                  <a:cubicBezTo>
                    <a:pt x="7387" y="9483"/>
                    <a:pt x="9367" y="7905"/>
                    <a:pt x="9806" y="5641"/>
                  </a:cubicBezTo>
                  <a:cubicBezTo>
                    <a:pt x="10304" y="3065"/>
                    <a:pt x="8618" y="585"/>
                    <a:pt x="6043" y="88"/>
                  </a:cubicBezTo>
                  <a:cubicBezTo>
                    <a:pt x="5739" y="29"/>
                    <a:pt x="5437" y="1"/>
                    <a:pt x="5139"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9"/>
            <p:cNvSpPr/>
            <p:nvPr/>
          </p:nvSpPr>
          <p:spPr>
            <a:xfrm>
              <a:off x="-4926900" y="1973050"/>
              <a:ext cx="296875" cy="469650"/>
            </a:xfrm>
            <a:custGeom>
              <a:avLst/>
              <a:gdLst/>
              <a:ahLst/>
              <a:cxnLst/>
              <a:rect l="l" t="t" r="r" b="b"/>
              <a:pathLst>
                <a:path w="11875" h="18786" extrusionOk="0">
                  <a:moveTo>
                    <a:pt x="4880" y="1"/>
                  </a:moveTo>
                  <a:cubicBezTo>
                    <a:pt x="4866" y="1"/>
                    <a:pt x="4852" y="1"/>
                    <a:pt x="4837" y="2"/>
                  </a:cubicBezTo>
                  <a:lnTo>
                    <a:pt x="786" y="290"/>
                  </a:lnTo>
                  <a:cubicBezTo>
                    <a:pt x="314" y="325"/>
                    <a:pt x="0" y="779"/>
                    <a:pt x="148" y="1189"/>
                  </a:cubicBezTo>
                  <a:lnTo>
                    <a:pt x="6313" y="18347"/>
                  </a:lnTo>
                  <a:cubicBezTo>
                    <a:pt x="6407" y="18622"/>
                    <a:pt x="6675" y="18785"/>
                    <a:pt x="6958" y="18785"/>
                  </a:cubicBezTo>
                  <a:cubicBezTo>
                    <a:pt x="7070" y="18785"/>
                    <a:pt x="7184" y="18760"/>
                    <a:pt x="7291" y="18705"/>
                  </a:cubicBezTo>
                  <a:lnTo>
                    <a:pt x="11412" y="16592"/>
                  </a:lnTo>
                  <a:cubicBezTo>
                    <a:pt x="11735" y="16426"/>
                    <a:pt x="11875" y="16059"/>
                    <a:pt x="11753" y="15745"/>
                  </a:cubicBezTo>
                  <a:lnTo>
                    <a:pt x="5527" y="412"/>
                  </a:lnTo>
                  <a:cubicBezTo>
                    <a:pt x="5419" y="163"/>
                    <a:pt x="5161" y="1"/>
                    <a:pt x="4880"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9"/>
            <p:cNvSpPr/>
            <p:nvPr/>
          </p:nvSpPr>
          <p:spPr>
            <a:xfrm>
              <a:off x="-4869725" y="1925350"/>
              <a:ext cx="475675" cy="416150"/>
            </a:xfrm>
            <a:custGeom>
              <a:avLst/>
              <a:gdLst/>
              <a:ahLst/>
              <a:cxnLst/>
              <a:rect l="l" t="t" r="r" b="b"/>
              <a:pathLst>
                <a:path w="19027" h="16646" extrusionOk="0">
                  <a:moveTo>
                    <a:pt x="9674" y="1"/>
                  </a:moveTo>
                  <a:cubicBezTo>
                    <a:pt x="8877" y="1"/>
                    <a:pt x="8065" y="110"/>
                    <a:pt x="7257" y="338"/>
                  </a:cubicBezTo>
                  <a:cubicBezTo>
                    <a:pt x="2690" y="1630"/>
                    <a:pt x="1" y="6249"/>
                    <a:pt x="1249" y="10659"/>
                  </a:cubicBezTo>
                  <a:cubicBezTo>
                    <a:pt x="2277" y="14288"/>
                    <a:pt x="5647" y="16646"/>
                    <a:pt x="9354" y="16646"/>
                  </a:cubicBezTo>
                  <a:cubicBezTo>
                    <a:pt x="10151" y="16646"/>
                    <a:pt x="10963" y="16537"/>
                    <a:pt x="11771" y="16308"/>
                  </a:cubicBezTo>
                  <a:cubicBezTo>
                    <a:pt x="16337" y="15016"/>
                    <a:pt x="19027" y="10397"/>
                    <a:pt x="17778" y="5988"/>
                  </a:cubicBezTo>
                  <a:cubicBezTo>
                    <a:pt x="16750" y="2358"/>
                    <a:pt x="13380" y="1"/>
                    <a:pt x="9674"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9"/>
            <p:cNvSpPr/>
            <p:nvPr/>
          </p:nvSpPr>
          <p:spPr>
            <a:xfrm>
              <a:off x="-4737650" y="1964125"/>
              <a:ext cx="233375" cy="351925"/>
            </a:xfrm>
            <a:custGeom>
              <a:avLst/>
              <a:gdLst/>
              <a:ahLst/>
              <a:cxnLst/>
              <a:rect l="l" t="t" r="r" b="b"/>
              <a:pathLst>
                <a:path w="9335" h="14077" fill="none" extrusionOk="0">
                  <a:moveTo>
                    <a:pt x="0" y="14076"/>
                  </a:moveTo>
                  <a:cubicBezTo>
                    <a:pt x="1432" y="13255"/>
                    <a:pt x="3528" y="11815"/>
                    <a:pt x="5423" y="9422"/>
                  </a:cubicBezTo>
                  <a:cubicBezTo>
                    <a:pt x="8356" y="5711"/>
                    <a:pt x="9107" y="1835"/>
                    <a:pt x="9334"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9"/>
            <p:cNvSpPr/>
            <p:nvPr/>
          </p:nvSpPr>
          <p:spPr>
            <a:xfrm>
              <a:off x="-4687875" y="1997325"/>
              <a:ext cx="220700" cy="337700"/>
            </a:xfrm>
            <a:custGeom>
              <a:avLst/>
              <a:gdLst/>
              <a:ahLst/>
              <a:cxnLst/>
              <a:rect l="l" t="t" r="r" b="b"/>
              <a:pathLst>
                <a:path w="8828" h="13508" fill="none" extrusionOk="0">
                  <a:moveTo>
                    <a:pt x="0" y="13508"/>
                  </a:moveTo>
                  <a:cubicBezTo>
                    <a:pt x="1336" y="12853"/>
                    <a:pt x="3571" y="11526"/>
                    <a:pt x="5510" y="9046"/>
                  </a:cubicBezTo>
                  <a:cubicBezTo>
                    <a:pt x="8347" y="5387"/>
                    <a:pt x="8749" y="1511"/>
                    <a:pt x="8828" y="0"/>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79"/>
            <p:cNvSpPr/>
            <p:nvPr/>
          </p:nvSpPr>
          <p:spPr>
            <a:xfrm>
              <a:off x="-4602100" y="2058425"/>
              <a:ext cx="171600" cy="280550"/>
            </a:xfrm>
            <a:custGeom>
              <a:avLst/>
              <a:gdLst/>
              <a:ahLst/>
              <a:cxnLst/>
              <a:rect l="l" t="t" r="r" b="b"/>
              <a:pathLst>
                <a:path w="6864" h="11222" fill="none" extrusionOk="0">
                  <a:moveTo>
                    <a:pt x="1" y="11221"/>
                  </a:moveTo>
                  <a:cubicBezTo>
                    <a:pt x="1057" y="10645"/>
                    <a:pt x="3100" y="9344"/>
                    <a:pt x="4716" y="6881"/>
                  </a:cubicBezTo>
                  <a:cubicBezTo>
                    <a:pt x="6593" y="4017"/>
                    <a:pt x="6837" y="1206"/>
                    <a:pt x="6864"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79"/>
            <p:cNvSpPr/>
            <p:nvPr/>
          </p:nvSpPr>
          <p:spPr>
            <a:xfrm>
              <a:off x="-4782850" y="1932475"/>
              <a:ext cx="210250" cy="351050"/>
            </a:xfrm>
            <a:custGeom>
              <a:avLst/>
              <a:gdLst/>
              <a:ahLst/>
              <a:cxnLst/>
              <a:rect l="l" t="t" r="r" b="b"/>
              <a:pathLst>
                <a:path w="8410" h="14042" fill="none" extrusionOk="0">
                  <a:moveTo>
                    <a:pt x="1" y="14041"/>
                  </a:moveTo>
                  <a:cubicBezTo>
                    <a:pt x="1590" y="12801"/>
                    <a:pt x="4078" y="10522"/>
                    <a:pt x="6017" y="6934"/>
                  </a:cubicBezTo>
                  <a:cubicBezTo>
                    <a:pt x="7475" y="4253"/>
                    <a:pt x="8112" y="1756"/>
                    <a:pt x="8409"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79"/>
            <p:cNvSpPr/>
            <p:nvPr/>
          </p:nvSpPr>
          <p:spPr>
            <a:xfrm>
              <a:off x="-4823000" y="1927450"/>
              <a:ext cx="165925" cy="303025"/>
            </a:xfrm>
            <a:custGeom>
              <a:avLst/>
              <a:gdLst/>
              <a:ahLst/>
              <a:cxnLst/>
              <a:rect l="l" t="t" r="r" b="b"/>
              <a:pathLst>
                <a:path w="6637" h="12121" fill="none" extrusionOk="0">
                  <a:moveTo>
                    <a:pt x="0" y="12120"/>
                  </a:moveTo>
                  <a:cubicBezTo>
                    <a:pt x="1493" y="10409"/>
                    <a:pt x="3231" y="8043"/>
                    <a:pt x="4715" y="4987"/>
                  </a:cubicBezTo>
                  <a:cubicBezTo>
                    <a:pt x="5588" y="3188"/>
                    <a:pt x="6200" y="1494"/>
                    <a:pt x="6636"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9"/>
            <p:cNvSpPr/>
            <p:nvPr/>
          </p:nvSpPr>
          <p:spPr>
            <a:xfrm>
              <a:off x="-4807500" y="2018700"/>
              <a:ext cx="351900" cy="233375"/>
            </a:xfrm>
            <a:custGeom>
              <a:avLst/>
              <a:gdLst/>
              <a:ahLst/>
              <a:cxnLst/>
              <a:rect l="l" t="t" r="r" b="b"/>
              <a:pathLst>
                <a:path w="14076" h="9335" fill="none" extrusionOk="0">
                  <a:moveTo>
                    <a:pt x="0" y="1"/>
                  </a:moveTo>
                  <a:cubicBezTo>
                    <a:pt x="821" y="1433"/>
                    <a:pt x="2262" y="3528"/>
                    <a:pt x="4645" y="5423"/>
                  </a:cubicBezTo>
                  <a:cubicBezTo>
                    <a:pt x="8365" y="8357"/>
                    <a:pt x="12242" y="9108"/>
                    <a:pt x="14075" y="9335"/>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9"/>
            <p:cNvSpPr/>
            <p:nvPr/>
          </p:nvSpPr>
          <p:spPr>
            <a:xfrm>
              <a:off x="-4830650" y="2059750"/>
              <a:ext cx="345350" cy="225075"/>
            </a:xfrm>
            <a:custGeom>
              <a:avLst/>
              <a:gdLst/>
              <a:ahLst/>
              <a:cxnLst/>
              <a:rect l="l" t="t" r="r" b="b"/>
              <a:pathLst>
                <a:path w="13814" h="9003" fill="none" extrusionOk="0">
                  <a:moveTo>
                    <a:pt x="1" y="0"/>
                  </a:moveTo>
                  <a:cubicBezTo>
                    <a:pt x="446" y="1127"/>
                    <a:pt x="1904" y="4410"/>
                    <a:pt x="5536" y="6732"/>
                  </a:cubicBezTo>
                  <a:cubicBezTo>
                    <a:pt x="9090" y="9003"/>
                    <a:pt x="12592" y="8994"/>
                    <a:pt x="13814" y="8933"/>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79"/>
            <p:cNvSpPr/>
            <p:nvPr/>
          </p:nvSpPr>
          <p:spPr>
            <a:xfrm>
              <a:off x="-4845700" y="2130475"/>
              <a:ext cx="311725" cy="191450"/>
            </a:xfrm>
            <a:custGeom>
              <a:avLst/>
              <a:gdLst/>
              <a:ahLst/>
              <a:cxnLst/>
              <a:rect l="l" t="t" r="r" b="b"/>
              <a:pathLst>
                <a:path w="12469" h="7658" fill="none" extrusionOk="0">
                  <a:moveTo>
                    <a:pt x="0" y="0"/>
                  </a:moveTo>
                  <a:cubicBezTo>
                    <a:pt x="437" y="1004"/>
                    <a:pt x="1790" y="3746"/>
                    <a:pt x="4951" y="5667"/>
                  </a:cubicBezTo>
                  <a:cubicBezTo>
                    <a:pt x="8208" y="7658"/>
                    <a:pt x="11386" y="7544"/>
                    <a:pt x="12469" y="7457"/>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79"/>
            <p:cNvSpPr/>
            <p:nvPr/>
          </p:nvSpPr>
          <p:spPr>
            <a:xfrm>
              <a:off x="-4762100" y="1970675"/>
              <a:ext cx="338150" cy="213075"/>
            </a:xfrm>
            <a:custGeom>
              <a:avLst/>
              <a:gdLst/>
              <a:ahLst/>
              <a:cxnLst/>
              <a:rect l="l" t="t" r="r" b="b"/>
              <a:pathLst>
                <a:path w="13526" h="8523" fill="none" extrusionOk="0">
                  <a:moveTo>
                    <a:pt x="0" y="1"/>
                  </a:moveTo>
                  <a:cubicBezTo>
                    <a:pt x="1240" y="1581"/>
                    <a:pt x="3397" y="3921"/>
                    <a:pt x="6706" y="5860"/>
                  </a:cubicBezTo>
                  <a:cubicBezTo>
                    <a:pt x="9326" y="7388"/>
                    <a:pt x="11762" y="8139"/>
                    <a:pt x="13525" y="8523"/>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9"/>
            <p:cNvSpPr/>
            <p:nvPr/>
          </p:nvSpPr>
          <p:spPr>
            <a:xfrm>
              <a:off x="-4701425" y="1937950"/>
              <a:ext cx="282500" cy="161325"/>
            </a:xfrm>
            <a:custGeom>
              <a:avLst/>
              <a:gdLst/>
              <a:ahLst/>
              <a:cxnLst/>
              <a:rect l="l" t="t" r="r" b="b"/>
              <a:pathLst>
                <a:path w="11300" h="6453" fill="none" extrusionOk="0">
                  <a:moveTo>
                    <a:pt x="1" y="0"/>
                  </a:moveTo>
                  <a:cubicBezTo>
                    <a:pt x="1415" y="1380"/>
                    <a:pt x="3485" y="3091"/>
                    <a:pt x="6305" y="4532"/>
                  </a:cubicBezTo>
                  <a:cubicBezTo>
                    <a:pt x="8147" y="5466"/>
                    <a:pt x="9859" y="6060"/>
                    <a:pt x="11299" y="6453"/>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9"/>
            <p:cNvSpPr/>
            <p:nvPr/>
          </p:nvSpPr>
          <p:spPr>
            <a:xfrm>
              <a:off x="-6101750" y="1717475"/>
              <a:ext cx="579150" cy="748975"/>
            </a:xfrm>
            <a:custGeom>
              <a:avLst/>
              <a:gdLst/>
              <a:ahLst/>
              <a:cxnLst/>
              <a:rect l="l" t="t" r="r" b="b"/>
              <a:pathLst>
                <a:path w="23166" h="29959" extrusionOk="0">
                  <a:moveTo>
                    <a:pt x="14338" y="0"/>
                  </a:moveTo>
                  <a:lnTo>
                    <a:pt x="1" y="26649"/>
                  </a:lnTo>
                  <a:lnTo>
                    <a:pt x="4078" y="29958"/>
                  </a:lnTo>
                  <a:lnTo>
                    <a:pt x="23166" y="6715"/>
                  </a:lnTo>
                  <a:lnTo>
                    <a:pt x="14338" y="0"/>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9"/>
            <p:cNvSpPr/>
            <p:nvPr/>
          </p:nvSpPr>
          <p:spPr>
            <a:xfrm>
              <a:off x="-6084275" y="2326925"/>
              <a:ext cx="127275" cy="112225"/>
            </a:xfrm>
            <a:custGeom>
              <a:avLst/>
              <a:gdLst/>
              <a:ahLst/>
              <a:cxnLst/>
              <a:rect l="l" t="t" r="r" b="b"/>
              <a:pathLst>
                <a:path w="5091" h="4489" extrusionOk="0">
                  <a:moveTo>
                    <a:pt x="524" y="1"/>
                  </a:moveTo>
                  <a:lnTo>
                    <a:pt x="0" y="961"/>
                  </a:lnTo>
                  <a:lnTo>
                    <a:pt x="4270" y="4489"/>
                  </a:lnTo>
                  <a:lnTo>
                    <a:pt x="5091" y="3493"/>
                  </a:lnTo>
                  <a:lnTo>
                    <a:pt x="524" y="1"/>
                  </a:ln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9"/>
            <p:cNvSpPr/>
            <p:nvPr/>
          </p:nvSpPr>
          <p:spPr>
            <a:xfrm>
              <a:off x="-5775175" y="1577750"/>
              <a:ext cx="380925" cy="347550"/>
            </a:xfrm>
            <a:custGeom>
              <a:avLst/>
              <a:gdLst/>
              <a:ahLst/>
              <a:cxnLst/>
              <a:rect l="l" t="t" r="r" b="b"/>
              <a:pathLst>
                <a:path w="15237" h="13902" extrusionOk="0">
                  <a:moveTo>
                    <a:pt x="1781" y="1"/>
                  </a:moveTo>
                  <a:lnTo>
                    <a:pt x="0" y="6349"/>
                  </a:lnTo>
                  <a:lnTo>
                    <a:pt x="9937" y="13902"/>
                  </a:lnTo>
                  <a:lnTo>
                    <a:pt x="15237" y="9719"/>
                  </a:lnTo>
                  <a:lnTo>
                    <a:pt x="1781"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9"/>
            <p:cNvSpPr/>
            <p:nvPr/>
          </p:nvSpPr>
          <p:spPr>
            <a:xfrm>
              <a:off x="-5755750" y="1647625"/>
              <a:ext cx="320675" cy="227025"/>
            </a:xfrm>
            <a:custGeom>
              <a:avLst/>
              <a:gdLst/>
              <a:ahLst/>
              <a:cxnLst/>
              <a:rect l="l" t="t" r="r" b="b"/>
              <a:pathLst>
                <a:path w="12827" h="9081" extrusionOk="0">
                  <a:moveTo>
                    <a:pt x="210" y="0"/>
                  </a:moveTo>
                  <a:lnTo>
                    <a:pt x="0" y="716"/>
                  </a:lnTo>
                  <a:lnTo>
                    <a:pt x="11648" y="9081"/>
                  </a:lnTo>
                  <a:lnTo>
                    <a:pt x="12827" y="8147"/>
                  </a:lnTo>
                  <a:lnTo>
                    <a:pt x="210" y="0"/>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9"/>
            <p:cNvSpPr/>
            <p:nvPr/>
          </p:nvSpPr>
          <p:spPr>
            <a:xfrm>
              <a:off x="-5730650" y="1483450"/>
              <a:ext cx="375700" cy="337300"/>
            </a:xfrm>
            <a:custGeom>
              <a:avLst/>
              <a:gdLst/>
              <a:ahLst/>
              <a:cxnLst/>
              <a:rect l="l" t="t" r="r" b="b"/>
              <a:pathLst>
                <a:path w="15028" h="13492" extrusionOk="0">
                  <a:moveTo>
                    <a:pt x="3397" y="1"/>
                  </a:moveTo>
                  <a:lnTo>
                    <a:pt x="0" y="3773"/>
                  </a:lnTo>
                  <a:lnTo>
                    <a:pt x="13456" y="13491"/>
                  </a:lnTo>
                  <a:lnTo>
                    <a:pt x="15027" y="9789"/>
                  </a:lnTo>
                  <a:lnTo>
                    <a:pt x="3397" y="1"/>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9"/>
            <p:cNvSpPr/>
            <p:nvPr/>
          </p:nvSpPr>
          <p:spPr>
            <a:xfrm>
              <a:off x="-5669750" y="868550"/>
              <a:ext cx="685675" cy="878200"/>
            </a:xfrm>
            <a:custGeom>
              <a:avLst/>
              <a:gdLst/>
              <a:ahLst/>
              <a:cxnLst/>
              <a:rect l="l" t="t" r="r" b="b"/>
              <a:pathLst>
                <a:path w="27427" h="35128" extrusionOk="0">
                  <a:moveTo>
                    <a:pt x="21515" y="1"/>
                  </a:moveTo>
                  <a:cubicBezTo>
                    <a:pt x="20058" y="1"/>
                    <a:pt x="18608" y="576"/>
                    <a:pt x="17533" y="1676"/>
                  </a:cubicBezTo>
                  <a:lnTo>
                    <a:pt x="1" y="27592"/>
                  </a:lnTo>
                  <a:cubicBezTo>
                    <a:pt x="865" y="28954"/>
                    <a:pt x="2568" y="31233"/>
                    <a:pt x="5475" y="33040"/>
                  </a:cubicBezTo>
                  <a:cubicBezTo>
                    <a:pt x="7387" y="34219"/>
                    <a:pt x="9204" y="34813"/>
                    <a:pt x="10513" y="35127"/>
                  </a:cubicBezTo>
                  <a:cubicBezTo>
                    <a:pt x="15944" y="25715"/>
                    <a:pt x="21375" y="16302"/>
                    <a:pt x="26798" y="6898"/>
                  </a:cubicBezTo>
                  <a:cubicBezTo>
                    <a:pt x="27426" y="4505"/>
                    <a:pt x="26379" y="1982"/>
                    <a:pt x="24266" y="742"/>
                  </a:cubicBezTo>
                  <a:cubicBezTo>
                    <a:pt x="23413" y="243"/>
                    <a:pt x="22462" y="1"/>
                    <a:pt x="21515"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9"/>
            <p:cNvSpPr/>
            <p:nvPr/>
          </p:nvSpPr>
          <p:spPr>
            <a:xfrm>
              <a:off x="-5582875" y="878350"/>
              <a:ext cx="523275" cy="802025"/>
            </a:xfrm>
            <a:custGeom>
              <a:avLst/>
              <a:gdLst/>
              <a:ahLst/>
              <a:cxnLst/>
              <a:rect l="l" t="t" r="r" b="b"/>
              <a:pathLst>
                <a:path w="20931" h="32081" extrusionOk="0">
                  <a:moveTo>
                    <a:pt x="20083" y="1"/>
                  </a:moveTo>
                  <a:lnTo>
                    <a:pt x="1" y="31199"/>
                  </a:lnTo>
                  <a:lnTo>
                    <a:pt x="1153" y="32081"/>
                  </a:lnTo>
                  <a:lnTo>
                    <a:pt x="20930" y="437"/>
                  </a:lnTo>
                  <a:cubicBezTo>
                    <a:pt x="20782" y="341"/>
                    <a:pt x="20607" y="245"/>
                    <a:pt x="20424" y="158"/>
                  </a:cubicBezTo>
                  <a:cubicBezTo>
                    <a:pt x="20302" y="97"/>
                    <a:pt x="20188" y="44"/>
                    <a:pt x="20083"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9"/>
            <p:cNvSpPr/>
            <p:nvPr/>
          </p:nvSpPr>
          <p:spPr>
            <a:xfrm>
              <a:off x="-7285750" y="3422975"/>
              <a:ext cx="613000" cy="752675"/>
            </a:xfrm>
            <a:custGeom>
              <a:avLst/>
              <a:gdLst/>
              <a:ahLst/>
              <a:cxnLst/>
              <a:rect l="l" t="t" r="r" b="b"/>
              <a:pathLst>
                <a:path w="24520" h="30107" extrusionOk="0">
                  <a:moveTo>
                    <a:pt x="20511" y="0"/>
                  </a:moveTo>
                  <a:lnTo>
                    <a:pt x="1" y="22868"/>
                  </a:lnTo>
                  <a:lnTo>
                    <a:pt x="8715" y="30107"/>
                  </a:lnTo>
                  <a:lnTo>
                    <a:pt x="24519" y="3563"/>
                  </a:lnTo>
                  <a:lnTo>
                    <a:pt x="20511" y="0"/>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9"/>
            <p:cNvSpPr/>
            <p:nvPr/>
          </p:nvSpPr>
          <p:spPr>
            <a:xfrm>
              <a:off x="-6819050" y="3449825"/>
              <a:ext cx="127075" cy="118775"/>
            </a:xfrm>
            <a:custGeom>
              <a:avLst/>
              <a:gdLst/>
              <a:ahLst/>
              <a:cxnLst/>
              <a:rect l="l" t="t" r="r" b="b"/>
              <a:pathLst>
                <a:path w="5083" h="4751" extrusionOk="0">
                  <a:moveTo>
                    <a:pt x="874" y="0"/>
                  </a:moveTo>
                  <a:lnTo>
                    <a:pt x="1" y="978"/>
                  </a:lnTo>
                  <a:lnTo>
                    <a:pt x="4506" y="4750"/>
                  </a:lnTo>
                  <a:lnTo>
                    <a:pt x="5083" y="3790"/>
                  </a:lnTo>
                  <a:lnTo>
                    <a:pt x="874" y="0"/>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9"/>
            <p:cNvSpPr/>
            <p:nvPr/>
          </p:nvSpPr>
          <p:spPr>
            <a:xfrm>
              <a:off x="-7499225" y="3888250"/>
              <a:ext cx="550550" cy="523600"/>
            </a:xfrm>
            <a:custGeom>
              <a:avLst/>
              <a:gdLst/>
              <a:ahLst/>
              <a:cxnLst/>
              <a:rect l="l" t="t" r="r" b="b"/>
              <a:pathLst>
                <a:path w="22022" h="20944" extrusionOk="0">
                  <a:moveTo>
                    <a:pt x="10597" y="0"/>
                  </a:moveTo>
                  <a:cubicBezTo>
                    <a:pt x="10337" y="0"/>
                    <a:pt x="10072" y="90"/>
                    <a:pt x="9850" y="267"/>
                  </a:cubicBezTo>
                  <a:lnTo>
                    <a:pt x="236" y="8056"/>
                  </a:lnTo>
                  <a:lnTo>
                    <a:pt x="0" y="8318"/>
                  </a:lnTo>
                  <a:lnTo>
                    <a:pt x="14617" y="20943"/>
                  </a:lnTo>
                  <a:lnTo>
                    <a:pt x="14923" y="20629"/>
                  </a:lnTo>
                  <a:lnTo>
                    <a:pt x="21707" y="9846"/>
                  </a:lnTo>
                  <a:cubicBezTo>
                    <a:pt x="22021" y="9348"/>
                    <a:pt x="21925" y="8728"/>
                    <a:pt x="21497" y="8379"/>
                  </a:cubicBezTo>
                  <a:lnTo>
                    <a:pt x="11273" y="232"/>
                  </a:lnTo>
                  <a:cubicBezTo>
                    <a:pt x="11076" y="77"/>
                    <a:pt x="10838" y="0"/>
                    <a:pt x="10597" y="0"/>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79"/>
            <p:cNvSpPr/>
            <p:nvPr/>
          </p:nvSpPr>
          <p:spPr>
            <a:xfrm>
              <a:off x="-7204550" y="4195325"/>
              <a:ext cx="113775" cy="104275"/>
            </a:xfrm>
            <a:custGeom>
              <a:avLst/>
              <a:gdLst/>
              <a:ahLst/>
              <a:cxnLst/>
              <a:rect l="l" t="t" r="r" b="b"/>
              <a:pathLst>
                <a:path w="4551" h="4171" extrusionOk="0">
                  <a:moveTo>
                    <a:pt x="2271" y="0"/>
                  </a:moveTo>
                  <a:cubicBezTo>
                    <a:pt x="2133" y="0"/>
                    <a:pt x="1993" y="14"/>
                    <a:pt x="1852" y="42"/>
                  </a:cubicBezTo>
                  <a:cubicBezTo>
                    <a:pt x="726" y="278"/>
                    <a:pt x="1" y="1378"/>
                    <a:pt x="237" y="2505"/>
                  </a:cubicBezTo>
                  <a:cubicBezTo>
                    <a:pt x="436" y="3492"/>
                    <a:pt x="1312" y="4170"/>
                    <a:pt x="2284" y="4170"/>
                  </a:cubicBezTo>
                  <a:cubicBezTo>
                    <a:pt x="2421" y="4170"/>
                    <a:pt x="2560" y="4157"/>
                    <a:pt x="2699" y="4129"/>
                  </a:cubicBezTo>
                  <a:cubicBezTo>
                    <a:pt x="3825" y="3893"/>
                    <a:pt x="4550" y="2793"/>
                    <a:pt x="4314" y="1666"/>
                  </a:cubicBezTo>
                  <a:cubicBezTo>
                    <a:pt x="4108" y="673"/>
                    <a:pt x="3239" y="0"/>
                    <a:pt x="2271"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79"/>
            <p:cNvSpPr/>
            <p:nvPr/>
          </p:nvSpPr>
          <p:spPr>
            <a:xfrm>
              <a:off x="-7350125" y="3966125"/>
              <a:ext cx="240775" cy="234350"/>
            </a:xfrm>
            <a:custGeom>
              <a:avLst/>
              <a:gdLst/>
              <a:ahLst/>
              <a:cxnLst/>
              <a:rect l="l" t="t" r="r" b="b"/>
              <a:pathLst>
                <a:path w="9631" h="9374" extrusionOk="0">
                  <a:moveTo>
                    <a:pt x="4800" y="0"/>
                  </a:moveTo>
                  <a:cubicBezTo>
                    <a:pt x="2327" y="0"/>
                    <a:pt x="266" y="1944"/>
                    <a:pt x="131" y="4443"/>
                  </a:cubicBezTo>
                  <a:cubicBezTo>
                    <a:pt x="0" y="7027"/>
                    <a:pt x="1982" y="9228"/>
                    <a:pt x="4575" y="9368"/>
                  </a:cubicBezTo>
                  <a:cubicBezTo>
                    <a:pt x="4656" y="9372"/>
                    <a:pt x="4737" y="9374"/>
                    <a:pt x="4817" y="9374"/>
                  </a:cubicBezTo>
                  <a:cubicBezTo>
                    <a:pt x="7296" y="9374"/>
                    <a:pt x="9365" y="7435"/>
                    <a:pt x="9500" y="4932"/>
                  </a:cubicBezTo>
                  <a:cubicBezTo>
                    <a:pt x="9631" y="2339"/>
                    <a:pt x="7640" y="138"/>
                    <a:pt x="5056" y="7"/>
                  </a:cubicBezTo>
                  <a:cubicBezTo>
                    <a:pt x="4970" y="3"/>
                    <a:pt x="4885" y="0"/>
                    <a:pt x="4800"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9"/>
            <p:cNvSpPr/>
            <p:nvPr/>
          </p:nvSpPr>
          <p:spPr>
            <a:xfrm>
              <a:off x="-7566675" y="4088000"/>
              <a:ext cx="443800" cy="382700"/>
            </a:xfrm>
            <a:custGeom>
              <a:avLst/>
              <a:gdLst/>
              <a:ahLst/>
              <a:cxnLst/>
              <a:rect l="l" t="t" r="r" b="b"/>
              <a:pathLst>
                <a:path w="17752" h="15308" extrusionOk="0">
                  <a:moveTo>
                    <a:pt x="3294" y="1"/>
                  </a:moveTo>
                  <a:cubicBezTo>
                    <a:pt x="3066" y="1"/>
                    <a:pt x="2836" y="116"/>
                    <a:pt x="2698" y="328"/>
                  </a:cubicBezTo>
                  <a:lnTo>
                    <a:pt x="192" y="4169"/>
                  </a:lnTo>
                  <a:cubicBezTo>
                    <a:pt x="0" y="4466"/>
                    <a:pt x="53" y="4851"/>
                    <a:pt x="315" y="5060"/>
                  </a:cubicBezTo>
                  <a:lnTo>
                    <a:pt x="13185" y="15171"/>
                  </a:lnTo>
                  <a:cubicBezTo>
                    <a:pt x="13303" y="15262"/>
                    <a:pt x="13444" y="15308"/>
                    <a:pt x="13588" y="15308"/>
                  </a:cubicBezTo>
                  <a:cubicBezTo>
                    <a:pt x="13722" y="15308"/>
                    <a:pt x="13858" y="15269"/>
                    <a:pt x="13980" y="15189"/>
                  </a:cubicBezTo>
                  <a:lnTo>
                    <a:pt x="17315" y="12953"/>
                  </a:lnTo>
                  <a:cubicBezTo>
                    <a:pt x="17699" y="12692"/>
                    <a:pt x="17752" y="12150"/>
                    <a:pt x="17420" y="11871"/>
                  </a:cubicBezTo>
                  <a:lnTo>
                    <a:pt x="3711" y="153"/>
                  </a:lnTo>
                  <a:cubicBezTo>
                    <a:pt x="3591" y="50"/>
                    <a:pt x="3443" y="1"/>
                    <a:pt x="3294"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9"/>
            <p:cNvSpPr/>
            <p:nvPr/>
          </p:nvSpPr>
          <p:spPr>
            <a:xfrm>
              <a:off x="-7675375" y="4206175"/>
              <a:ext cx="459300" cy="417625"/>
            </a:xfrm>
            <a:custGeom>
              <a:avLst/>
              <a:gdLst/>
              <a:ahLst/>
              <a:cxnLst/>
              <a:rect l="l" t="t" r="r" b="b"/>
              <a:pathLst>
                <a:path w="18372" h="16705" extrusionOk="0">
                  <a:moveTo>
                    <a:pt x="9481" y="1"/>
                  </a:moveTo>
                  <a:cubicBezTo>
                    <a:pt x="7271" y="1"/>
                    <a:pt x="5034" y="873"/>
                    <a:pt x="3335" y="2603"/>
                  </a:cubicBezTo>
                  <a:cubicBezTo>
                    <a:pt x="44" y="5948"/>
                    <a:pt x="0" y="11239"/>
                    <a:pt x="3231" y="14408"/>
                  </a:cubicBezTo>
                  <a:cubicBezTo>
                    <a:pt x="4791" y="15943"/>
                    <a:pt x="6832" y="16704"/>
                    <a:pt x="8895" y="16704"/>
                  </a:cubicBezTo>
                  <a:cubicBezTo>
                    <a:pt x="11104" y="16704"/>
                    <a:pt x="13338" y="15832"/>
                    <a:pt x="15036" y="14103"/>
                  </a:cubicBezTo>
                  <a:cubicBezTo>
                    <a:pt x="18328" y="10759"/>
                    <a:pt x="18371" y="5467"/>
                    <a:pt x="15141" y="2289"/>
                  </a:cubicBezTo>
                  <a:cubicBezTo>
                    <a:pt x="13581" y="759"/>
                    <a:pt x="11543" y="1"/>
                    <a:pt x="9481"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9"/>
            <p:cNvSpPr/>
            <p:nvPr/>
          </p:nvSpPr>
          <p:spPr>
            <a:xfrm>
              <a:off x="-7521050" y="4206625"/>
              <a:ext cx="77075" cy="416975"/>
            </a:xfrm>
            <a:custGeom>
              <a:avLst/>
              <a:gdLst/>
              <a:ahLst/>
              <a:cxnLst/>
              <a:rect l="l" t="t" r="r" b="b"/>
              <a:pathLst>
                <a:path w="3083" h="16679" fill="none" extrusionOk="0">
                  <a:moveTo>
                    <a:pt x="3082" y="1"/>
                  </a:moveTo>
                  <a:cubicBezTo>
                    <a:pt x="2253" y="1415"/>
                    <a:pt x="1153" y="3677"/>
                    <a:pt x="708" y="6654"/>
                  </a:cubicBezTo>
                  <a:cubicBezTo>
                    <a:pt x="0" y="11291"/>
                    <a:pt x="1258" y="14984"/>
                    <a:pt x="1956" y="16678"/>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9"/>
            <p:cNvSpPr/>
            <p:nvPr/>
          </p:nvSpPr>
          <p:spPr>
            <a:xfrm>
              <a:off x="-7576075" y="4214700"/>
              <a:ext cx="79925" cy="398400"/>
            </a:xfrm>
            <a:custGeom>
              <a:avLst/>
              <a:gdLst/>
              <a:ahLst/>
              <a:cxnLst/>
              <a:rect l="l" t="t" r="r" b="b"/>
              <a:pathLst>
                <a:path w="3197" h="15936" fill="none" extrusionOk="0">
                  <a:moveTo>
                    <a:pt x="3197" y="1"/>
                  </a:moveTo>
                  <a:cubicBezTo>
                    <a:pt x="2376" y="1215"/>
                    <a:pt x="1101" y="3459"/>
                    <a:pt x="656" y="6541"/>
                  </a:cubicBezTo>
                  <a:cubicBezTo>
                    <a:pt x="1" y="11073"/>
                    <a:pt x="1555" y="14600"/>
                    <a:pt x="2236" y="15936"/>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9"/>
            <p:cNvSpPr/>
            <p:nvPr/>
          </p:nvSpPr>
          <p:spPr>
            <a:xfrm>
              <a:off x="-7625175" y="4253575"/>
              <a:ext cx="53500" cy="325050"/>
            </a:xfrm>
            <a:custGeom>
              <a:avLst/>
              <a:gdLst/>
              <a:ahLst/>
              <a:cxnLst/>
              <a:rect l="l" t="t" r="r" b="b"/>
              <a:pathLst>
                <a:path w="2140" h="13002" fill="none" extrusionOk="0">
                  <a:moveTo>
                    <a:pt x="2140" y="0"/>
                  </a:moveTo>
                  <a:cubicBezTo>
                    <a:pt x="1511" y="1004"/>
                    <a:pt x="393" y="3126"/>
                    <a:pt x="210" y="6034"/>
                  </a:cubicBezTo>
                  <a:cubicBezTo>
                    <a:pt x="0" y="9413"/>
                    <a:pt x="1179" y="11954"/>
                    <a:pt x="1738" y="1300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9"/>
            <p:cNvSpPr/>
            <p:nvPr/>
          </p:nvSpPr>
          <p:spPr>
            <a:xfrm>
              <a:off x="-7433750" y="4212525"/>
              <a:ext cx="44350" cy="404525"/>
            </a:xfrm>
            <a:custGeom>
              <a:avLst/>
              <a:gdLst/>
              <a:ahLst/>
              <a:cxnLst/>
              <a:rect l="l" t="t" r="r" b="b"/>
              <a:pathLst>
                <a:path w="1774" h="16181" fill="none" extrusionOk="0">
                  <a:moveTo>
                    <a:pt x="1773" y="1"/>
                  </a:moveTo>
                  <a:cubicBezTo>
                    <a:pt x="1014" y="1843"/>
                    <a:pt x="1" y="5021"/>
                    <a:pt x="88" y="9046"/>
                  </a:cubicBezTo>
                  <a:cubicBezTo>
                    <a:pt x="158" y="12068"/>
                    <a:pt x="830" y="14521"/>
                    <a:pt x="1433" y="16180"/>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9"/>
            <p:cNvSpPr/>
            <p:nvPr/>
          </p:nvSpPr>
          <p:spPr>
            <a:xfrm>
              <a:off x="-7348400" y="4238500"/>
              <a:ext cx="25575" cy="341425"/>
            </a:xfrm>
            <a:custGeom>
              <a:avLst/>
              <a:gdLst/>
              <a:ahLst/>
              <a:cxnLst/>
              <a:rect l="l" t="t" r="r" b="b"/>
              <a:pathLst>
                <a:path w="1023" h="13657" fill="none" extrusionOk="0">
                  <a:moveTo>
                    <a:pt x="787" y="1"/>
                  </a:moveTo>
                  <a:cubicBezTo>
                    <a:pt x="341" y="2201"/>
                    <a:pt x="1" y="5082"/>
                    <a:pt x="228" y="8427"/>
                  </a:cubicBezTo>
                  <a:cubicBezTo>
                    <a:pt x="359" y="10400"/>
                    <a:pt x="665" y="12164"/>
                    <a:pt x="1022" y="13657"/>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9"/>
            <p:cNvSpPr/>
            <p:nvPr/>
          </p:nvSpPr>
          <p:spPr>
            <a:xfrm>
              <a:off x="-7655075" y="4350925"/>
              <a:ext cx="416725" cy="76850"/>
            </a:xfrm>
            <a:custGeom>
              <a:avLst/>
              <a:gdLst/>
              <a:ahLst/>
              <a:cxnLst/>
              <a:rect l="l" t="t" r="r" b="b"/>
              <a:pathLst>
                <a:path w="16669" h="3074" fill="none" extrusionOk="0">
                  <a:moveTo>
                    <a:pt x="16669" y="3074"/>
                  </a:moveTo>
                  <a:cubicBezTo>
                    <a:pt x="15263" y="2244"/>
                    <a:pt x="12993" y="1153"/>
                    <a:pt x="10015" y="699"/>
                  </a:cubicBezTo>
                  <a:cubicBezTo>
                    <a:pt x="5387" y="0"/>
                    <a:pt x="1694" y="1258"/>
                    <a:pt x="0" y="1956"/>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9"/>
            <p:cNvSpPr/>
            <p:nvPr/>
          </p:nvSpPr>
          <p:spPr>
            <a:xfrm>
              <a:off x="-7644600" y="4299175"/>
              <a:ext cx="406025" cy="82125"/>
            </a:xfrm>
            <a:custGeom>
              <a:avLst/>
              <a:gdLst/>
              <a:ahLst/>
              <a:cxnLst/>
              <a:rect l="l" t="t" r="r" b="b"/>
              <a:pathLst>
                <a:path w="16241" h="3285" fill="none" extrusionOk="0">
                  <a:moveTo>
                    <a:pt x="16241" y="3284"/>
                  </a:moveTo>
                  <a:cubicBezTo>
                    <a:pt x="15307" y="2533"/>
                    <a:pt x="12443" y="429"/>
                    <a:pt x="8190" y="211"/>
                  </a:cubicBezTo>
                  <a:cubicBezTo>
                    <a:pt x="4017" y="1"/>
                    <a:pt x="1013" y="1730"/>
                    <a:pt x="0" y="2376"/>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9"/>
            <p:cNvSpPr/>
            <p:nvPr/>
          </p:nvSpPr>
          <p:spPr>
            <a:xfrm>
              <a:off x="-7619500" y="4249200"/>
              <a:ext cx="359325" cy="63775"/>
            </a:xfrm>
            <a:custGeom>
              <a:avLst/>
              <a:gdLst/>
              <a:ahLst/>
              <a:cxnLst/>
              <a:rect l="l" t="t" r="r" b="b"/>
              <a:pathLst>
                <a:path w="14373" h="2551" fill="none" extrusionOk="0">
                  <a:moveTo>
                    <a:pt x="14372" y="2550"/>
                  </a:moveTo>
                  <a:cubicBezTo>
                    <a:pt x="13499" y="1913"/>
                    <a:pt x="10985" y="219"/>
                    <a:pt x="7335" y="114"/>
                  </a:cubicBezTo>
                  <a:cubicBezTo>
                    <a:pt x="3563" y="0"/>
                    <a:pt x="891" y="1659"/>
                    <a:pt x="0" y="2262"/>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9"/>
            <p:cNvSpPr/>
            <p:nvPr/>
          </p:nvSpPr>
          <p:spPr>
            <a:xfrm>
              <a:off x="-7648750" y="4446975"/>
              <a:ext cx="394900" cy="44325"/>
            </a:xfrm>
            <a:custGeom>
              <a:avLst/>
              <a:gdLst/>
              <a:ahLst/>
              <a:cxnLst/>
              <a:rect l="l" t="t" r="r" b="b"/>
              <a:pathLst>
                <a:path w="15796" h="1773" fill="none" extrusionOk="0">
                  <a:moveTo>
                    <a:pt x="15796" y="1773"/>
                  </a:moveTo>
                  <a:cubicBezTo>
                    <a:pt x="13953" y="1022"/>
                    <a:pt x="10958" y="70"/>
                    <a:pt x="7169" y="35"/>
                  </a:cubicBezTo>
                  <a:cubicBezTo>
                    <a:pt x="4174" y="0"/>
                    <a:pt x="1703" y="550"/>
                    <a:pt x="0" y="1083"/>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9"/>
            <p:cNvSpPr/>
            <p:nvPr/>
          </p:nvSpPr>
          <p:spPr>
            <a:xfrm>
              <a:off x="-7611650" y="4525550"/>
              <a:ext cx="321775" cy="23600"/>
            </a:xfrm>
            <a:custGeom>
              <a:avLst/>
              <a:gdLst/>
              <a:ahLst/>
              <a:cxnLst/>
              <a:rect l="l" t="t" r="r" b="b"/>
              <a:pathLst>
                <a:path w="12871" h="944" fill="none" extrusionOk="0">
                  <a:moveTo>
                    <a:pt x="12871" y="944"/>
                  </a:moveTo>
                  <a:cubicBezTo>
                    <a:pt x="10985" y="455"/>
                    <a:pt x="8357" y="1"/>
                    <a:pt x="5231" y="149"/>
                  </a:cubicBezTo>
                  <a:cubicBezTo>
                    <a:pt x="3196" y="245"/>
                    <a:pt x="1433" y="568"/>
                    <a:pt x="1" y="944"/>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9"/>
            <p:cNvSpPr/>
            <p:nvPr/>
          </p:nvSpPr>
          <p:spPr>
            <a:xfrm>
              <a:off x="-7451200" y="3098600"/>
              <a:ext cx="335525" cy="582850"/>
            </a:xfrm>
            <a:custGeom>
              <a:avLst/>
              <a:gdLst/>
              <a:ahLst/>
              <a:cxnLst/>
              <a:rect l="l" t="t" r="r" b="b"/>
              <a:pathLst>
                <a:path w="13421" h="23314" extrusionOk="0">
                  <a:moveTo>
                    <a:pt x="0" y="0"/>
                  </a:moveTo>
                  <a:lnTo>
                    <a:pt x="0" y="0"/>
                  </a:lnTo>
                  <a:cubicBezTo>
                    <a:pt x="2009" y="9125"/>
                    <a:pt x="6793" y="17201"/>
                    <a:pt x="13421" y="23313"/>
                  </a:cubicBezTo>
                  <a:cubicBezTo>
                    <a:pt x="13412" y="23279"/>
                    <a:pt x="13403" y="23244"/>
                    <a:pt x="13403" y="23209"/>
                  </a:cubicBezTo>
                  <a:cubicBezTo>
                    <a:pt x="13106" y="21742"/>
                    <a:pt x="12548" y="20336"/>
                    <a:pt x="12355" y="18860"/>
                  </a:cubicBezTo>
                  <a:cubicBezTo>
                    <a:pt x="12181" y="17568"/>
                    <a:pt x="12286" y="16250"/>
                    <a:pt x="12120" y="14957"/>
                  </a:cubicBezTo>
                  <a:cubicBezTo>
                    <a:pt x="11954" y="13665"/>
                    <a:pt x="11439" y="12320"/>
                    <a:pt x="10356" y="11596"/>
                  </a:cubicBezTo>
                  <a:cubicBezTo>
                    <a:pt x="9832" y="11255"/>
                    <a:pt x="9221" y="11072"/>
                    <a:pt x="8714" y="10722"/>
                  </a:cubicBezTo>
                  <a:cubicBezTo>
                    <a:pt x="8199" y="10365"/>
                    <a:pt x="7798" y="9727"/>
                    <a:pt x="7998" y="9133"/>
                  </a:cubicBezTo>
                  <a:cubicBezTo>
                    <a:pt x="8077" y="8898"/>
                    <a:pt x="8252" y="8688"/>
                    <a:pt x="8252" y="8435"/>
                  </a:cubicBezTo>
                  <a:cubicBezTo>
                    <a:pt x="8234" y="7797"/>
                    <a:pt x="7221" y="7736"/>
                    <a:pt x="6916" y="7177"/>
                  </a:cubicBezTo>
                  <a:cubicBezTo>
                    <a:pt x="6636" y="6654"/>
                    <a:pt x="7108" y="6069"/>
                    <a:pt x="7448" y="5580"/>
                  </a:cubicBezTo>
                  <a:cubicBezTo>
                    <a:pt x="8077" y="4671"/>
                    <a:pt x="8304" y="3501"/>
                    <a:pt x="8051" y="2427"/>
                  </a:cubicBezTo>
                  <a:cubicBezTo>
                    <a:pt x="7990" y="2183"/>
                    <a:pt x="7902" y="1938"/>
                    <a:pt x="7719" y="1781"/>
                  </a:cubicBezTo>
                  <a:cubicBezTo>
                    <a:pt x="7518" y="1598"/>
                    <a:pt x="7240" y="1556"/>
                    <a:pt x="6957" y="1556"/>
                  </a:cubicBezTo>
                  <a:cubicBezTo>
                    <a:pt x="6834" y="1556"/>
                    <a:pt x="6711" y="1564"/>
                    <a:pt x="6593" y="1572"/>
                  </a:cubicBezTo>
                  <a:cubicBezTo>
                    <a:pt x="6362" y="1586"/>
                    <a:pt x="6131" y="1593"/>
                    <a:pt x="5900" y="1593"/>
                  </a:cubicBezTo>
                  <a:cubicBezTo>
                    <a:pt x="3840" y="1593"/>
                    <a:pt x="1783" y="1037"/>
                    <a:pt x="0"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9"/>
            <p:cNvSpPr/>
            <p:nvPr/>
          </p:nvSpPr>
          <p:spPr>
            <a:xfrm>
              <a:off x="-6241450" y="1781000"/>
              <a:ext cx="593125" cy="626250"/>
            </a:xfrm>
            <a:custGeom>
              <a:avLst/>
              <a:gdLst/>
              <a:ahLst/>
              <a:cxnLst/>
              <a:rect l="l" t="t" r="r" b="b"/>
              <a:pathLst>
                <a:path w="23725" h="25050" extrusionOk="0">
                  <a:moveTo>
                    <a:pt x="8619" y="0"/>
                  </a:moveTo>
                  <a:cubicBezTo>
                    <a:pt x="7436" y="988"/>
                    <a:pt x="5907" y="1556"/>
                    <a:pt x="4368" y="1556"/>
                  </a:cubicBezTo>
                  <a:cubicBezTo>
                    <a:pt x="4248" y="1556"/>
                    <a:pt x="4128" y="1552"/>
                    <a:pt x="4008" y="1546"/>
                  </a:cubicBezTo>
                  <a:cubicBezTo>
                    <a:pt x="3445" y="1516"/>
                    <a:pt x="2872" y="1411"/>
                    <a:pt x="2312" y="1411"/>
                  </a:cubicBezTo>
                  <a:cubicBezTo>
                    <a:pt x="2057" y="1411"/>
                    <a:pt x="1804" y="1433"/>
                    <a:pt x="1555" y="1493"/>
                  </a:cubicBezTo>
                  <a:cubicBezTo>
                    <a:pt x="752" y="1685"/>
                    <a:pt x="1" y="2471"/>
                    <a:pt x="245" y="3257"/>
                  </a:cubicBezTo>
                  <a:cubicBezTo>
                    <a:pt x="542" y="4261"/>
                    <a:pt x="2210" y="4802"/>
                    <a:pt x="1817" y="5763"/>
                  </a:cubicBezTo>
                  <a:cubicBezTo>
                    <a:pt x="1712" y="6016"/>
                    <a:pt x="1476" y="6208"/>
                    <a:pt x="1398" y="6470"/>
                  </a:cubicBezTo>
                  <a:cubicBezTo>
                    <a:pt x="1223" y="7020"/>
                    <a:pt x="1852" y="7501"/>
                    <a:pt x="2428" y="7597"/>
                  </a:cubicBezTo>
                  <a:cubicBezTo>
                    <a:pt x="2996" y="7684"/>
                    <a:pt x="3624" y="7597"/>
                    <a:pt x="4122" y="7885"/>
                  </a:cubicBezTo>
                  <a:cubicBezTo>
                    <a:pt x="5519" y="8705"/>
                    <a:pt x="4454" y="11412"/>
                    <a:pt x="5877" y="12207"/>
                  </a:cubicBezTo>
                  <a:cubicBezTo>
                    <a:pt x="6279" y="12434"/>
                    <a:pt x="6776" y="12408"/>
                    <a:pt x="7222" y="12539"/>
                  </a:cubicBezTo>
                  <a:cubicBezTo>
                    <a:pt x="8461" y="12905"/>
                    <a:pt x="9029" y="14320"/>
                    <a:pt x="9335" y="15569"/>
                  </a:cubicBezTo>
                  <a:cubicBezTo>
                    <a:pt x="9850" y="17664"/>
                    <a:pt x="10103" y="19830"/>
                    <a:pt x="10094" y="21986"/>
                  </a:cubicBezTo>
                  <a:cubicBezTo>
                    <a:pt x="10094" y="22842"/>
                    <a:pt x="10077" y="23776"/>
                    <a:pt x="10601" y="24449"/>
                  </a:cubicBezTo>
                  <a:cubicBezTo>
                    <a:pt x="10923" y="24858"/>
                    <a:pt x="11431" y="25050"/>
                    <a:pt x="11947" y="25050"/>
                  </a:cubicBezTo>
                  <a:cubicBezTo>
                    <a:pt x="12673" y="25050"/>
                    <a:pt x="13414" y="24670"/>
                    <a:pt x="13674" y="23986"/>
                  </a:cubicBezTo>
                  <a:cubicBezTo>
                    <a:pt x="13875" y="23462"/>
                    <a:pt x="13823" y="22886"/>
                    <a:pt x="13936" y="22336"/>
                  </a:cubicBezTo>
                  <a:cubicBezTo>
                    <a:pt x="14041" y="21794"/>
                    <a:pt x="14416" y="21209"/>
                    <a:pt x="14975" y="21192"/>
                  </a:cubicBezTo>
                  <a:cubicBezTo>
                    <a:pt x="15126" y="21192"/>
                    <a:pt x="15277" y="21228"/>
                    <a:pt x="15434" y="21228"/>
                  </a:cubicBezTo>
                  <a:cubicBezTo>
                    <a:pt x="15450" y="21228"/>
                    <a:pt x="15466" y="21227"/>
                    <a:pt x="15482" y="21227"/>
                  </a:cubicBezTo>
                  <a:cubicBezTo>
                    <a:pt x="16992" y="21139"/>
                    <a:pt x="16914" y="17603"/>
                    <a:pt x="16905" y="16686"/>
                  </a:cubicBezTo>
                  <a:cubicBezTo>
                    <a:pt x="16905" y="15673"/>
                    <a:pt x="17315" y="14451"/>
                    <a:pt x="18311" y="14268"/>
                  </a:cubicBezTo>
                  <a:cubicBezTo>
                    <a:pt x="18511" y="14233"/>
                    <a:pt x="18721" y="14241"/>
                    <a:pt x="18922" y="14180"/>
                  </a:cubicBezTo>
                  <a:cubicBezTo>
                    <a:pt x="19420" y="14014"/>
                    <a:pt x="19664" y="13438"/>
                    <a:pt x="19734" y="12914"/>
                  </a:cubicBezTo>
                  <a:cubicBezTo>
                    <a:pt x="19804" y="12390"/>
                    <a:pt x="19769" y="11831"/>
                    <a:pt x="20005" y="11351"/>
                  </a:cubicBezTo>
                  <a:cubicBezTo>
                    <a:pt x="20415" y="10513"/>
                    <a:pt x="21454" y="10234"/>
                    <a:pt x="22249" y="9736"/>
                  </a:cubicBezTo>
                  <a:cubicBezTo>
                    <a:pt x="22895" y="9334"/>
                    <a:pt x="23410" y="8723"/>
                    <a:pt x="23724" y="8033"/>
                  </a:cubicBezTo>
                  <a:cubicBezTo>
                    <a:pt x="19306" y="4453"/>
                    <a:pt x="14189" y="1703"/>
                    <a:pt x="861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9"/>
            <p:cNvSpPr/>
            <p:nvPr/>
          </p:nvSpPr>
          <p:spPr>
            <a:xfrm>
              <a:off x="-7477625" y="2196175"/>
              <a:ext cx="995000" cy="1775600"/>
            </a:xfrm>
            <a:custGeom>
              <a:avLst/>
              <a:gdLst/>
              <a:ahLst/>
              <a:cxnLst/>
              <a:rect l="l" t="t" r="r" b="b"/>
              <a:pathLst>
                <a:path w="39800" h="71024" extrusionOk="0">
                  <a:moveTo>
                    <a:pt x="8558" y="1"/>
                  </a:moveTo>
                  <a:cubicBezTo>
                    <a:pt x="3179" y="7405"/>
                    <a:pt x="1" y="16521"/>
                    <a:pt x="1" y="26379"/>
                  </a:cubicBezTo>
                  <a:cubicBezTo>
                    <a:pt x="1" y="29714"/>
                    <a:pt x="368" y="32971"/>
                    <a:pt x="1057" y="36097"/>
                  </a:cubicBezTo>
                  <a:cubicBezTo>
                    <a:pt x="2840" y="37134"/>
                    <a:pt x="4897" y="37690"/>
                    <a:pt x="6957" y="37690"/>
                  </a:cubicBezTo>
                  <a:cubicBezTo>
                    <a:pt x="7188" y="37690"/>
                    <a:pt x="7419" y="37683"/>
                    <a:pt x="7650" y="37669"/>
                  </a:cubicBezTo>
                  <a:cubicBezTo>
                    <a:pt x="7768" y="37661"/>
                    <a:pt x="7891" y="37653"/>
                    <a:pt x="8014" y="37653"/>
                  </a:cubicBezTo>
                  <a:cubicBezTo>
                    <a:pt x="8297" y="37653"/>
                    <a:pt x="8575" y="37695"/>
                    <a:pt x="8776" y="37878"/>
                  </a:cubicBezTo>
                  <a:cubicBezTo>
                    <a:pt x="8959" y="38035"/>
                    <a:pt x="9047" y="38280"/>
                    <a:pt x="9108" y="38524"/>
                  </a:cubicBezTo>
                  <a:cubicBezTo>
                    <a:pt x="9361" y="39598"/>
                    <a:pt x="9134" y="40768"/>
                    <a:pt x="8505" y="41677"/>
                  </a:cubicBezTo>
                  <a:cubicBezTo>
                    <a:pt x="8165" y="42166"/>
                    <a:pt x="7693" y="42751"/>
                    <a:pt x="7973" y="43274"/>
                  </a:cubicBezTo>
                  <a:cubicBezTo>
                    <a:pt x="8278" y="43833"/>
                    <a:pt x="9291" y="43894"/>
                    <a:pt x="9309" y="44532"/>
                  </a:cubicBezTo>
                  <a:cubicBezTo>
                    <a:pt x="9309" y="44785"/>
                    <a:pt x="9134" y="44995"/>
                    <a:pt x="9055" y="45230"/>
                  </a:cubicBezTo>
                  <a:cubicBezTo>
                    <a:pt x="8855" y="45824"/>
                    <a:pt x="9256" y="46462"/>
                    <a:pt x="9771" y="46819"/>
                  </a:cubicBezTo>
                  <a:cubicBezTo>
                    <a:pt x="10278" y="47169"/>
                    <a:pt x="10889" y="47352"/>
                    <a:pt x="11413" y="47693"/>
                  </a:cubicBezTo>
                  <a:cubicBezTo>
                    <a:pt x="12496" y="48417"/>
                    <a:pt x="13011" y="49762"/>
                    <a:pt x="13177" y="51054"/>
                  </a:cubicBezTo>
                  <a:cubicBezTo>
                    <a:pt x="13343" y="52347"/>
                    <a:pt x="13238" y="53665"/>
                    <a:pt x="13412" y="54957"/>
                  </a:cubicBezTo>
                  <a:cubicBezTo>
                    <a:pt x="13605" y="56433"/>
                    <a:pt x="14163" y="57839"/>
                    <a:pt x="14460" y="59306"/>
                  </a:cubicBezTo>
                  <a:cubicBezTo>
                    <a:pt x="14460" y="59341"/>
                    <a:pt x="14469" y="59376"/>
                    <a:pt x="14478" y="59410"/>
                  </a:cubicBezTo>
                  <a:cubicBezTo>
                    <a:pt x="21297" y="65706"/>
                    <a:pt x="30081" y="69915"/>
                    <a:pt x="39799" y="71024"/>
                  </a:cubicBezTo>
                  <a:cubicBezTo>
                    <a:pt x="37599" y="66247"/>
                    <a:pt x="35800" y="61288"/>
                    <a:pt x="34421" y="56215"/>
                  </a:cubicBezTo>
                  <a:cubicBezTo>
                    <a:pt x="34036" y="54818"/>
                    <a:pt x="33687" y="53377"/>
                    <a:pt x="33748" y="51927"/>
                  </a:cubicBezTo>
                  <a:cubicBezTo>
                    <a:pt x="33801" y="50644"/>
                    <a:pt x="34176" y="49387"/>
                    <a:pt x="34141" y="48103"/>
                  </a:cubicBezTo>
                  <a:cubicBezTo>
                    <a:pt x="34098" y="46488"/>
                    <a:pt x="33259" y="45239"/>
                    <a:pt x="32954" y="43746"/>
                  </a:cubicBezTo>
                  <a:cubicBezTo>
                    <a:pt x="32613" y="42043"/>
                    <a:pt x="33251" y="39825"/>
                    <a:pt x="33434" y="38105"/>
                  </a:cubicBezTo>
                  <a:cubicBezTo>
                    <a:pt x="33504" y="37433"/>
                    <a:pt x="33574" y="36743"/>
                    <a:pt x="33382" y="36097"/>
                  </a:cubicBezTo>
                  <a:cubicBezTo>
                    <a:pt x="32762" y="34071"/>
                    <a:pt x="30116" y="33678"/>
                    <a:pt x="28361" y="32500"/>
                  </a:cubicBezTo>
                  <a:cubicBezTo>
                    <a:pt x="26676" y="31365"/>
                    <a:pt x="25785" y="29417"/>
                    <a:pt x="24798" y="27645"/>
                  </a:cubicBezTo>
                  <a:cubicBezTo>
                    <a:pt x="23524" y="25357"/>
                    <a:pt x="21978" y="23218"/>
                    <a:pt x="20197" y="21288"/>
                  </a:cubicBezTo>
                  <a:cubicBezTo>
                    <a:pt x="19498" y="24213"/>
                    <a:pt x="19472" y="27313"/>
                    <a:pt x="20118" y="30256"/>
                  </a:cubicBezTo>
                  <a:cubicBezTo>
                    <a:pt x="20064" y="30299"/>
                    <a:pt x="20005" y="30318"/>
                    <a:pt x="19946" y="30318"/>
                  </a:cubicBezTo>
                  <a:cubicBezTo>
                    <a:pt x="19720" y="30318"/>
                    <a:pt x="19478" y="30044"/>
                    <a:pt x="19367" y="29802"/>
                  </a:cubicBezTo>
                  <a:cubicBezTo>
                    <a:pt x="16792" y="24161"/>
                    <a:pt x="17385" y="17473"/>
                    <a:pt x="17438" y="11456"/>
                  </a:cubicBezTo>
                  <a:cubicBezTo>
                    <a:pt x="17446" y="10444"/>
                    <a:pt x="17429" y="9335"/>
                    <a:pt x="16765" y="8566"/>
                  </a:cubicBezTo>
                  <a:cubicBezTo>
                    <a:pt x="15656" y="7265"/>
                    <a:pt x="13159" y="7431"/>
                    <a:pt x="12609" y="5807"/>
                  </a:cubicBezTo>
                  <a:cubicBezTo>
                    <a:pt x="12382" y="5161"/>
                    <a:pt x="12557" y="4349"/>
                    <a:pt x="12094" y="3851"/>
                  </a:cubicBezTo>
                  <a:cubicBezTo>
                    <a:pt x="11780" y="3519"/>
                    <a:pt x="11282" y="3450"/>
                    <a:pt x="10854" y="3292"/>
                  </a:cubicBezTo>
                  <a:cubicBezTo>
                    <a:pt x="9667" y="2865"/>
                    <a:pt x="8898" y="1660"/>
                    <a:pt x="8636" y="420"/>
                  </a:cubicBezTo>
                  <a:cubicBezTo>
                    <a:pt x="8610" y="280"/>
                    <a:pt x="8584" y="140"/>
                    <a:pt x="8558"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9"/>
            <p:cNvSpPr/>
            <p:nvPr/>
          </p:nvSpPr>
          <p:spPr>
            <a:xfrm>
              <a:off x="-5785875" y="2398125"/>
              <a:ext cx="554900" cy="1130300"/>
            </a:xfrm>
            <a:custGeom>
              <a:avLst/>
              <a:gdLst/>
              <a:ahLst/>
              <a:cxnLst/>
              <a:rect l="l" t="t" r="r" b="b"/>
              <a:pathLst>
                <a:path w="22196" h="45212" extrusionOk="0">
                  <a:moveTo>
                    <a:pt x="9846" y="1"/>
                  </a:moveTo>
                  <a:cubicBezTo>
                    <a:pt x="9057" y="1"/>
                    <a:pt x="8322" y="739"/>
                    <a:pt x="7693" y="1309"/>
                  </a:cubicBezTo>
                  <a:cubicBezTo>
                    <a:pt x="6287" y="2584"/>
                    <a:pt x="4401" y="3309"/>
                    <a:pt x="2506" y="3309"/>
                  </a:cubicBezTo>
                  <a:cubicBezTo>
                    <a:pt x="1686" y="3309"/>
                    <a:pt x="620" y="3317"/>
                    <a:pt x="323" y="4094"/>
                  </a:cubicBezTo>
                  <a:cubicBezTo>
                    <a:pt x="0" y="4950"/>
                    <a:pt x="1083" y="5719"/>
                    <a:pt x="2000" y="5719"/>
                  </a:cubicBezTo>
                  <a:cubicBezTo>
                    <a:pt x="2730" y="5712"/>
                    <a:pt x="3461" y="5461"/>
                    <a:pt x="4178" y="5461"/>
                  </a:cubicBezTo>
                  <a:cubicBezTo>
                    <a:pt x="4361" y="5461"/>
                    <a:pt x="4543" y="5477"/>
                    <a:pt x="4724" y="5518"/>
                  </a:cubicBezTo>
                  <a:cubicBezTo>
                    <a:pt x="5196" y="5624"/>
                    <a:pt x="5638" y="5889"/>
                    <a:pt x="6113" y="5889"/>
                  </a:cubicBezTo>
                  <a:cubicBezTo>
                    <a:pt x="6148" y="5889"/>
                    <a:pt x="6182" y="5887"/>
                    <a:pt x="6217" y="5884"/>
                  </a:cubicBezTo>
                  <a:cubicBezTo>
                    <a:pt x="6558" y="5850"/>
                    <a:pt x="6863" y="5675"/>
                    <a:pt x="7169" y="5526"/>
                  </a:cubicBezTo>
                  <a:cubicBezTo>
                    <a:pt x="7874" y="5190"/>
                    <a:pt x="8657" y="5015"/>
                    <a:pt x="9441" y="5015"/>
                  </a:cubicBezTo>
                  <a:cubicBezTo>
                    <a:pt x="9735" y="5015"/>
                    <a:pt x="10030" y="5040"/>
                    <a:pt x="10321" y="5090"/>
                  </a:cubicBezTo>
                  <a:cubicBezTo>
                    <a:pt x="10740" y="5168"/>
                    <a:pt x="11168" y="5299"/>
                    <a:pt x="11474" y="5596"/>
                  </a:cubicBezTo>
                  <a:cubicBezTo>
                    <a:pt x="11779" y="5893"/>
                    <a:pt x="11919" y="6391"/>
                    <a:pt x="11709" y="6766"/>
                  </a:cubicBezTo>
                  <a:cubicBezTo>
                    <a:pt x="10993" y="6862"/>
                    <a:pt x="9858" y="6880"/>
                    <a:pt x="9247" y="7264"/>
                  </a:cubicBezTo>
                  <a:cubicBezTo>
                    <a:pt x="8514" y="7718"/>
                    <a:pt x="7693" y="8041"/>
                    <a:pt x="6837" y="8198"/>
                  </a:cubicBezTo>
                  <a:cubicBezTo>
                    <a:pt x="6366" y="8286"/>
                    <a:pt x="5868" y="8338"/>
                    <a:pt x="5458" y="8591"/>
                  </a:cubicBezTo>
                  <a:cubicBezTo>
                    <a:pt x="5047" y="8836"/>
                    <a:pt x="4768" y="9377"/>
                    <a:pt x="4986" y="9805"/>
                  </a:cubicBezTo>
                  <a:cubicBezTo>
                    <a:pt x="5161" y="10145"/>
                    <a:pt x="5571" y="10285"/>
                    <a:pt x="5885" y="10495"/>
                  </a:cubicBezTo>
                  <a:cubicBezTo>
                    <a:pt x="6200" y="10713"/>
                    <a:pt x="6444" y="11202"/>
                    <a:pt x="6156" y="11464"/>
                  </a:cubicBezTo>
                  <a:cubicBezTo>
                    <a:pt x="5816" y="11508"/>
                    <a:pt x="5458" y="11569"/>
                    <a:pt x="5178" y="11778"/>
                  </a:cubicBezTo>
                  <a:cubicBezTo>
                    <a:pt x="4899" y="11979"/>
                    <a:pt x="4742" y="12389"/>
                    <a:pt x="4925" y="12686"/>
                  </a:cubicBezTo>
                  <a:cubicBezTo>
                    <a:pt x="5021" y="12844"/>
                    <a:pt x="5196" y="12940"/>
                    <a:pt x="5362" y="13018"/>
                  </a:cubicBezTo>
                  <a:cubicBezTo>
                    <a:pt x="7240" y="13895"/>
                    <a:pt x="9635" y="14327"/>
                    <a:pt x="11902" y="14327"/>
                  </a:cubicBezTo>
                  <a:cubicBezTo>
                    <a:pt x="12955" y="14327"/>
                    <a:pt x="13981" y="14234"/>
                    <a:pt x="14914" y="14048"/>
                  </a:cubicBezTo>
                  <a:cubicBezTo>
                    <a:pt x="15219" y="13979"/>
                    <a:pt x="15560" y="13891"/>
                    <a:pt x="15726" y="13629"/>
                  </a:cubicBezTo>
                  <a:cubicBezTo>
                    <a:pt x="15918" y="13324"/>
                    <a:pt x="15839" y="12870"/>
                    <a:pt x="16119" y="12651"/>
                  </a:cubicBezTo>
                  <a:cubicBezTo>
                    <a:pt x="16201" y="12586"/>
                    <a:pt x="16298" y="12557"/>
                    <a:pt x="16397" y="12557"/>
                  </a:cubicBezTo>
                  <a:cubicBezTo>
                    <a:pt x="16615" y="12557"/>
                    <a:pt x="16846" y="12695"/>
                    <a:pt x="16966" y="12887"/>
                  </a:cubicBezTo>
                  <a:cubicBezTo>
                    <a:pt x="17140" y="13158"/>
                    <a:pt x="17140" y="13507"/>
                    <a:pt x="17140" y="13839"/>
                  </a:cubicBezTo>
                  <a:lnTo>
                    <a:pt x="17140" y="15236"/>
                  </a:lnTo>
                  <a:cubicBezTo>
                    <a:pt x="17140" y="15498"/>
                    <a:pt x="17132" y="15777"/>
                    <a:pt x="17009" y="16013"/>
                  </a:cubicBezTo>
                  <a:cubicBezTo>
                    <a:pt x="16817" y="16354"/>
                    <a:pt x="16424" y="16511"/>
                    <a:pt x="16040" y="16589"/>
                  </a:cubicBezTo>
                  <a:cubicBezTo>
                    <a:pt x="15561" y="16700"/>
                    <a:pt x="15072" y="16743"/>
                    <a:pt x="14577" y="16743"/>
                  </a:cubicBezTo>
                  <a:cubicBezTo>
                    <a:pt x="12885" y="16743"/>
                    <a:pt x="11126" y="16243"/>
                    <a:pt x="9484" y="16243"/>
                  </a:cubicBezTo>
                  <a:cubicBezTo>
                    <a:pt x="8612" y="16243"/>
                    <a:pt x="7773" y="16384"/>
                    <a:pt x="6994" y="16816"/>
                  </a:cubicBezTo>
                  <a:cubicBezTo>
                    <a:pt x="5615" y="17585"/>
                    <a:pt x="6069" y="19060"/>
                    <a:pt x="4742" y="19803"/>
                  </a:cubicBezTo>
                  <a:cubicBezTo>
                    <a:pt x="3729" y="20370"/>
                    <a:pt x="1773" y="19925"/>
                    <a:pt x="1319" y="21322"/>
                  </a:cubicBezTo>
                  <a:cubicBezTo>
                    <a:pt x="1083" y="22047"/>
                    <a:pt x="1589" y="22789"/>
                    <a:pt x="2061" y="23400"/>
                  </a:cubicBezTo>
                  <a:cubicBezTo>
                    <a:pt x="2952" y="24526"/>
                    <a:pt x="3851" y="25714"/>
                    <a:pt x="4165" y="27111"/>
                  </a:cubicBezTo>
                  <a:cubicBezTo>
                    <a:pt x="4777" y="29844"/>
                    <a:pt x="3056" y="32481"/>
                    <a:pt x="2122" y="35127"/>
                  </a:cubicBezTo>
                  <a:cubicBezTo>
                    <a:pt x="1843" y="35930"/>
                    <a:pt x="1651" y="36890"/>
                    <a:pt x="2175" y="37563"/>
                  </a:cubicBezTo>
                  <a:cubicBezTo>
                    <a:pt x="2463" y="37938"/>
                    <a:pt x="2899" y="38139"/>
                    <a:pt x="3336" y="38296"/>
                  </a:cubicBezTo>
                  <a:cubicBezTo>
                    <a:pt x="3909" y="38513"/>
                    <a:pt x="4538" y="38677"/>
                    <a:pt x="5144" y="38677"/>
                  </a:cubicBezTo>
                  <a:cubicBezTo>
                    <a:pt x="5589" y="38677"/>
                    <a:pt x="6021" y="38588"/>
                    <a:pt x="6409" y="38366"/>
                  </a:cubicBezTo>
                  <a:cubicBezTo>
                    <a:pt x="6855" y="38104"/>
                    <a:pt x="7195" y="37702"/>
                    <a:pt x="7623" y="37423"/>
                  </a:cubicBezTo>
                  <a:cubicBezTo>
                    <a:pt x="7876" y="37258"/>
                    <a:pt x="8190" y="37144"/>
                    <a:pt x="8488" y="37144"/>
                  </a:cubicBezTo>
                  <a:cubicBezTo>
                    <a:pt x="8693" y="37144"/>
                    <a:pt x="8891" y="37199"/>
                    <a:pt x="9055" y="37327"/>
                  </a:cubicBezTo>
                  <a:cubicBezTo>
                    <a:pt x="8758" y="38584"/>
                    <a:pt x="9308" y="39999"/>
                    <a:pt x="10382" y="40715"/>
                  </a:cubicBezTo>
                  <a:cubicBezTo>
                    <a:pt x="10993" y="41116"/>
                    <a:pt x="11753" y="41317"/>
                    <a:pt x="12251" y="41859"/>
                  </a:cubicBezTo>
                  <a:cubicBezTo>
                    <a:pt x="12792" y="42435"/>
                    <a:pt x="12914" y="43273"/>
                    <a:pt x="13019" y="44059"/>
                  </a:cubicBezTo>
                  <a:cubicBezTo>
                    <a:pt x="13071" y="44443"/>
                    <a:pt x="13133" y="44845"/>
                    <a:pt x="13246" y="45212"/>
                  </a:cubicBezTo>
                  <a:cubicBezTo>
                    <a:pt x="18869" y="37711"/>
                    <a:pt x="22196" y="28395"/>
                    <a:pt x="22196" y="18301"/>
                  </a:cubicBezTo>
                  <a:cubicBezTo>
                    <a:pt x="22196" y="12555"/>
                    <a:pt x="21122" y="7054"/>
                    <a:pt x="19149" y="2008"/>
                  </a:cubicBezTo>
                  <a:cubicBezTo>
                    <a:pt x="19105" y="2051"/>
                    <a:pt x="19053" y="2095"/>
                    <a:pt x="19009" y="2139"/>
                  </a:cubicBezTo>
                  <a:cubicBezTo>
                    <a:pt x="18607" y="2558"/>
                    <a:pt x="18223" y="3012"/>
                    <a:pt x="17743" y="3344"/>
                  </a:cubicBezTo>
                  <a:cubicBezTo>
                    <a:pt x="17370" y="3597"/>
                    <a:pt x="16931" y="3773"/>
                    <a:pt x="16492" y="3773"/>
                  </a:cubicBezTo>
                  <a:cubicBezTo>
                    <a:pt x="16355" y="3773"/>
                    <a:pt x="16219" y="3756"/>
                    <a:pt x="16084" y="3719"/>
                  </a:cubicBezTo>
                  <a:cubicBezTo>
                    <a:pt x="14643" y="3335"/>
                    <a:pt x="14754" y="544"/>
                    <a:pt x="13288" y="544"/>
                  </a:cubicBezTo>
                  <a:cubicBezTo>
                    <a:pt x="13119" y="544"/>
                    <a:pt x="12929" y="581"/>
                    <a:pt x="12713" y="663"/>
                  </a:cubicBezTo>
                  <a:cubicBezTo>
                    <a:pt x="12486" y="750"/>
                    <a:pt x="12286" y="907"/>
                    <a:pt x="12050" y="951"/>
                  </a:cubicBezTo>
                  <a:cubicBezTo>
                    <a:pt x="12002" y="960"/>
                    <a:pt x="11954" y="964"/>
                    <a:pt x="11908" y="964"/>
                  </a:cubicBezTo>
                  <a:cubicBezTo>
                    <a:pt x="11317" y="964"/>
                    <a:pt x="10868" y="288"/>
                    <a:pt x="10277" y="78"/>
                  </a:cubicBezTo>
                  <a:cubicBezTo>
                    <a:pt x="10132" y="25"/>
                    <a:pt x="9988" y="1"/>
                    <a:pt x="9846"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9"/>
            <p:cNvSpPr/>
            <p:nvPr/>
          </p:nvSpPr>
          <p:spPr>
            <a:xfrm>
              <a:off x="-7197125" y="1732300"/>
              <a:ext cx="1889975" cy="2246675"/>
            </a:xfrm>
            <a:custGeom>
              <a:avLst/>
              <a:gdLst/>
              <a:ahLst/>
              <a:cxnLst/>
              <a:rect l="l" t="t" r="r" b="b"/>
              <a:pathLst>
                <a:path w="75599" h="89867" extrusionOk="0">
                  <a:moveTo>
                    <a:pt x="33713" y="1"/>
                  </a:moveTo>
                  <a:cubicBezTo>
                    <a:pt x="20284" y="1"/>
                    <a:pt x="8235" y="5886"/>
                    <a:pt x="1" y="15220"/>
                  </a:cubicBezTo>
                  <a:cubicBezTo>
                    <a:pt x="181" y="15233"/>
                    <a:pt x="362" y="15240"/>
                    <a:pt x="543" y="15240"/>
                  </a:cubicBezTo>
                  <a:cubicBezTo>
                    <a:pt x="1196" y="15240"/>
                    <a:pt x="1850" y="15153"/>
                    <a:pt x="2472" y="14976"/>
                  </a:cubicBezTo>
                  <a:cubicBezTo>
                    <a:pt x="3686" y="14635"/>
                    <a:pt x="4786" y="13980"/>
                    <a:pt x="5965" y="13552"/>
                  </a:cubicBezTo>
                  <a:cubicBezTo>
                    <a:pt x="6612" y="13312"/>
                    <a:pt x="7318" y="13149"/>
                    <a:pt x="8007" y="13149"/>
                  </a:cubicBezTo>
                  <a:cubicBezTo>
                    <a:pt x="8571" y="13149"/>
                    <a:pt x="9124" y="13259"/>
                    <a:pt x="9623" y="13526"/>
                  </a:cubicBezTo>
                  <a:cubicBezTo>
                    <a:pt x="10042" y="13753"/>
                    <a:pt x="10400" y="14076"/>
                    <a:pt x="10837" y="14268"/>
                  </a:cubicBezTo>
                  <a:cubicBezTo>
                    <a:pt x="11192" y="14424"/>
                    <a:pt x="11584" y="14487"/>
                    <a:pt x="11996" y="14487"/>
                  </a:cubicBezTo>
                  <a:cubicBezTo>
                    <a:pt x="13601" y="14487"/>
                    <a:pt x="15530" y="13536"/>
                    <a:pt x="16940" y="13369"/>
                  </a:cubicBezTo>
                  <a:cubicBezTo>
                    <a:pt x="17590" y="13293"/>
                    <a:pt x="18244" y="13256"/>
                    <a:pt x="18898" y="13256"/>
                  </a:cubicBezTo>
                  <a:cubicBezTo>
                    <a:pt x="20661" y="13256"/>
                    <a:pt x="22423" y="13531"/>
                    <a:pt x="24091" y="14085"/>
                  </a:cubicBezTo>
                  <a:cubicBezTo>
                    <a:pt x="23864" y="13203"/>
                    <a:pt x="24571" y="12208"/>
                    <a:pt x="25480" y="12138"/>
                  </a:cubicBezTo>
                  <a:cubicBezTo>
                    <a:pt x="25515" y="12136"/>
                    <a:pt x="25551" y="12135"/>
                    <a:pt x="25587" y="12135"/>
                  </a:cubicBezTo>
                  <a:cubicBezTo>
                    <a:pt x="25813" y="12135"/>
                    <a:pt x="26045" y="12168"/>
                    <a:pt x="26267" y="12168"/>
                  </a:cubicBezTo>
                  <a:cubicBezTo>
                    <a:pt x="26487" y="12168"/>
                    <a:pt x="26695" y="12136"/>
                    <a:pt x="26877" y="12007"/>
                  </a:cubicBezTo>
                  <a:cubicBezTo>
                    <a:pt x="27121" y="11832"/>
                    <a:pt x="27226" y="11535"/>
                    <a:pt x="27322" y="11256"/>
                  </a:cubicBezTo>
                  <a:cubicBezTo>
                    <a:pt x="27697" y="10130"/>
                    <a:pt x="28082" y="9012"/>
                    <a:pt x="28457" y="7886"/>
                  </a:cubicBezTo>
                  <a:cubicBezTo>
                    <a:pt x="28527" y="7685"/>
                    <a:pt x="28597" y="7475"/>
                    <a:pt x="28754" y="7318"/>
                  </a:cubicBezTo>
                  <a:cubicBezTo>
                    <a:pt x="28902" y="7167"/>
                    <a:pt x="29098" y="7101"/>
                    <a:pt x="29304" y="7101"/>
                  </a:cubicBezTo>
                  <a:cubicBezTo>
                    <a:pt x="29622" y="7101"/>
                    <a:pt x="29963" y="7258"/>
                    <a:pt x="30186" y="7501"/>
                  </a:cubicBezTo>
                  <a:cubicBezTo>
                    <a:pt x="30553" y="7894"/>
                    <a:pt x="30692" y="8444"/>
                    <a:pt x="30902" y="8942"/>
                  </a:cubicBezTo>
                  <a:cubicBezTo>
                    <a:pt x="31758" y="11003"/>
                    <a:pt x="33905" y="12452"/>
                    <a:pt x="36141" y="12470"/>
                  </a:cubicBezTo>
                  <a:cubicBezTo>
                    <a:pt x="36267" y="12470"/>
                    <a:pt x="36395" y="12466"/>
                    <a:pt x="36522" y="12466"/>
                  </a:cubicBezTo>
                  <a:cubicBezTo>
                    <a:pt x="36829" y="12466"/>
                    <a:pt x="37133" y="12488"/>
                    <a:pt x="37398" y="12636"/>
                  </a:cubicBezTo>
                  <a:cubicBezTo>
                    <a:pt x="37774" y="12845"/>
                    <a:pt x="37974" y="13421"/>
                    <a:pt x="37643" y="13701"/>
                  </a:cubicBezTo>
                  <a:cubicBezTo>
                    <a:pt x="37503" y="13823"/>
                    <a:pt x="37293" y="13849"/>
                    <a:pt x="37101" y="13884"/>
                  </a:cubicBezTo>
                  <a:cubicBezTo>
                    <a:pt x="34953" y="14207"/>
                    <a:pt x="32735" y="15395"/>
                    <a:pt x="30727" y="16189"/>
                  </a:cubicBezTo>
                  <a:cubicBezTo>
                    <a:pt x="29522" y="16670"/>
                    <a:pt x="28221" y="17237"/>
                    <a:pt x="27645" y="18398"/>
                  </a:cubicBezTo>
                  <a:cubicBezTo>
                    <a:pt x="26789" y="20110"/>
                    <a:pt x="27942" y="22101"/>
                    <a:pt x="29051" y="23655"/>
                  </a:cubicBezTo>
                  <a:cubicBezTo>
                    <a:pt x="29330" y="24056"/>
                    <a:pt x="29644" y="24484"/>
                    <a:pt x="30116" y="24642"/>
                  </a:cubicBezTo>
                  <a:cubicBezTo>
                    <a:pt x="30247" y="24686"/>
                    <a:pt x="30376" y="24707"/>
                    <a:pt x="30502" y="24707"/>
                  </a:cubicBezTo>
                  <a:cubicBezTo>
                    <a:pt x="31388" y="24707"/>
                    <a:pt x="32139" y="23689"/>
                    <a:pt x="32430" y="22764"/>
                  </a:cubicBezTo>
                  <a:cubicBezTo>
                    <a:pt x="32753" y="21699"/>
                    <a:pt x="33006" y="20415"/>
                    <a:pt x="34010" y="19953"/>
                  </a:cubicBezTo>
                  <a:cubicBezTo>
                    <a:pt x="34136" y="19896"/>
                    <a:pt x="34271" y="19853"/>
                    <a:pt x="34402" y="19853"/>
                  </a:cubicBezTo>
                  <a:cubicBezTo>
                    <a:pt x="34453" y="19853"/>
                    <a:pt x="34503" y="19859"/>
                    <a:pt x="34552" y="19874"/>
                  </a:cubicBezTo>
                  <a:cubicBezTo>
                    <a:pt x="34735" y="19935"/>
                    <a:pt x="34875" y="20092"/>
                    <a:pt x="34988" y="20250"/>
                  </a:cubicBezTo>
                  <a:cubicBezTo>
                    <a:pt x="37040" y="22913"/>
                    <a:pt x="39275" y="25358"/>
                    <a:pt x="41581" y="27837"/>
                  </a:cubicBezTo>
                  <a:cubicBezTo>
                    <a:pt x="43309" y="29688"/>
                    <a:pt x="45160" y="31871"/>
                    <a:pt x="44942" y="34403"/>
                  </a:cubicBezTo>
                  <a:cubicBezTo>
                    <a:pt x="43501" y="33993"/>
                    <a:pt x="43248" y="31784"/>
                    <a:pt x="41834" y="31312"/>
                  </a:cubicBezTo>
                  <a:cubicBezTo>
                    <a:pt x="41663" y="31256"/>
                    <a:pt x="41492" y="31229"/>
                    <a:pt x="41324" y="31229"/>
                  </a:cubicBezTo>
                  <a:cubicBezTo>
                    <a:pt x="40329" y="31229"/>
                    <a:pt x="39405" y="32147"/>
                    <a:pt x="38935" y="33102"/>
                  </a:cubicBezTo>
                  <a:cubicBezTo>
                    <a:pt x="38813" y="33338"/>
                    <a:pt x="38708" y="33600"/>
                    <a:pt x="38734" y="33862"/>
                  </a:cubicBezTo>
                  <a:cubicBezTo>
                    <a:pt x="38813" y="34543"/>
                    <a:pt x="39747" y="35050"/>
                    <a:pt x="39485" y="35678"/>
                  </a:cubicBezTo>
                  <a:cubicBezTo>
                    <a:pt x="39356" y="36003"/>
                    <a:pt x="39037" y="36080"/>
                    <a:pt x="38670" y="36080"/>
                  </a:cubicBezTo>
                  <a:cubicBezTo>
                    <a:pt x="38365" y="36080"/>
                    <a:pt x="38028" y="36027"/>
                    <a:pt x="37739" y="36019"/>
                  </a:cubicBezTo>
                  <a:cubicBezTo>
                    <a:pt x="37713" y="36018"/>
                    <a:pt x="37687" y="36017"/>
                    <a:pt x="37662" y="36017"/>
                  </a:cubicBezTo>
                  <a:cubicBezTo>
                    <a:pt x="36592" y="36017"/>
                    <a:pt x="36155" y="36902"/>
                    <a:pt x="35294" y="37329"/>
                  </a:cubicBezTo>
                  <a:cubicBezTo>
                    <a:pt x="34482" y="37739"/>
                    <a:pt x="33268" y="37521"/>
                    <a:pt x="32962" y="38664"/>
                  </a:cubicBezTo>
                  <a:cubicBezTo>
                    <a:pt x="32831" y="39153"/>
                    <a:pt x="33006" y="39747"/>
                    <a:pt x="32683" y="40123"/>
                  </a:cubicBezTo>
                  <a:cubicBezTo>
                    <a:pt x="32395" y="40454"/>
                    <a:pt x="31906" y="40437"/>
                    <a:pt x="31487" y="40551"/>
                  </a:cubicBezTo>
                  <a:cubicBezTo>
                    <a:pt x="30474" y="40812"/>
                    <a:pt x="29863" y="41869"/>
                    <a:pt x="29662" y="42891"/>
                  </a:cubicBezTo>
                  <a:cubicBezTo>
                    <a:pt x="29452" y="43912"/>
                    <a:pt x="29531" y="44977"/>
                    <a:pt x="29330" y="46008"/>
                  </a:cubicBezTo>
                  <a:cubicBezTo>
                    <a:pt x="29269" y="46313"/>
                    <a:pt x="29164" y="46645"/>
                    <a:pt x="28902" y="46811"/>
                  </a:cubicBezTo>
                  <a:cubicBezTo>
                    <a:pt x="28799" y="46874"/>
                    <a:pt x="28684" y="46902"/>
                    <a:pt x="28566" y="46902"/>
                  </a:cubicBezTo>
                  <a:cubicBezTo>
                    <a:pt x="28276" y="46902"/>
                    <a:pt x="27971" y="46733"/>
                    <a:pt x="27785" y="46497"/>
                  </a:cubicBezTo>
                  <a:cubicBezTo>
                    <a:pt x="27523" y="46165"/>
                    <a:pt x="27409" y="45746"/>
                    <a:pt x="27261" y="45353"/>
                  </a:cubicBezTo>
                  <a:cubicBezTo>
                    <a:pt x="26728" y="43965"/>
                    <a:pt x="25506" y="42864"/>
                    <a:pt x="24082" y="42463"/>
                  </a:cubicBezTo>
                  <a:cubicBezTo>
                    <a:pt x="23877" y="42406"/>
                    <a:pt x="23661" y="42365"/>
                    <a:pt x="23451" y="42365"/>
                  </a:cubicBezTo>
                  <a:cubicBezTo>
                    <a:pt x="23240" y="42365"/>
                    <a:pt x="23035" y="42406"/>
                    <a:pt x="22851" y="42515"/>
                  </a:cubicBezTo>
                  <a:cubicBezTo>
                    <a:pt x="22607" y="42655"/>
                    <a:pt x="22441" y="42899"/>
                    <a:pt x="22319" y="43161"/>
                  </a:cubicBezTo>
                  <a:cubicBezTo>
                    <a:pt x="21873" y="44096"/>
                    <a:pt x="22004" y="45231"/>
                    <a:pt x="22450" y="46165"/>
                  </a:cubicBezTo>
                  <a:cubicBezTo>
                    <a:pt x="22895" y="47108"/>
                    <a:pt x="23628" y="47876"/>
                    <a:pt x="24388" y="48575"/>
                  </a:cubicBezTo>
                  <a:cubicBezTo>
                    <a:pt x="25907" y="49963"/>
                    <a:pt x="27732" y="51194"/>
                    <a:pt x="29784" y="51282"/>
                  </a:cubicBezTo>
                  <a:cubicBezTo>
                    <a:pt x="29924" y="50967"/>
                    <a:pt x="29880" y="50574"/>
                    <a:pt x="29671" y="50295"/>
                  </a:cubicBezTo>
                  <a:cubicBezTo>
                    <a:pt x="29496" y="50042"/>
                    <a:pt x="29199" y="49885"/>
                    <a:pt x="29068" y="49605"/>
                  </a:cubicBezTo>
                  <a:cubicBezTo>
                    <a:pt x="28832" y="49090"/>
                    <a:pt x="29330" y="48470"/>
                    <a:pt x="29898" y="48400"/>
                  </a:cubicBezTo>
                  <a:cubicBezTo>
                    <a:pt x="29958" y="48392"/>
                    <a:pt x="30018" y="48388"/>
                    <a:pt x="30077" y="48388"/>
                  </a:cubicBezTo>
                  <a:cubicBezTo>
                    <a:pt x="30572" y="48388"/>
                    <a:pt x="31047" y="48665"/>
                    <a:pt x="31452" y="48977"/>
                  </a:cubicBezTo>
                  <a:cubicBezTo>
                    <a:pt x="31897" y="49326"/>
                    <a:pt x="32316" y="49736"/>
                    <a:pt x="32849" y="49928"/>
                  </a:cubicBezTo>
                  <a:cubicBezTo>
                    <a:pt x="33286" y="50094"/>
                    <a:pt x="33775" y="50094"/>
                    <a:pt x="34194" y="50312"/>
                  </a:cubicBezTo>
                  <a:cubicBezTo>
                    <a:pt x="34604" y="50522"/>
                    <a:pt x="34901" y="51098"/>
                    <a:pt x="34604" y="51456"/>
                  </a:cubicBezTo>
                  <a:cubicBezTo>
                    <a:pt x="34342" y="51762"/>
                    <a:pt x="33871" y="51692"/>
                    <a:pt x="33486" y="51788"/>
                  </a:cubicBezTo>
                  <a:cubicBezTo>
                    <a:pt x="32779" y="51954"/>
                    <a:pt x="32386" y="52679"/>
                    <a:pt x="31993" y="53290"/>
                  </a:cubicBezTo>
                  <a:cubicBezTo>
                    <a:pt x="31648" y="53840"/>
                    <a:pt x="31112" y="54403"/>
                    <a:pt x="30486" y="54403"/>
                  </a:cubicBezTo>
                  <a:cubicBezTo>
                    <a:pt x="30416" y="54403"/>
                    <a:pt x="30345" y="54396"/>
                    <a:pt x="30273" y="54381"/>
                  </a:cubicBezTo>
                  <a:cubicBezTo>
                    <a:pt x="29129" y="54835"/>
                    <a:pt x="27951" y="56102"/>
                    <a:pt x="28335" y="57280"/>
                  </a:cubicBezTo>
                  <a:cubicBezTo>
                    <a:pt x="30321" y="57148"/>
                    <a:pt x="31939" y="54959"/>
                    <a:pt x="33784" y="54959"/>
                  </a:cubicBezTo>
                  <a:cubicBezTo>
                    <a:pt x="34007" y="54959"/>
                    <a:pt x="34233" y="54991"/>
                    <a:pt x="34464" y="55062"/>
                  </a:cubicBezTo>
                  <a:cubicBezTo>
                    <a:pt x="35599" y="55412"/>
                    <a:pt x="36219" y="56599"/>
                    <a:pt x="37075" y="57429"/>
                  </a:cubicBezTo>
                  <a:cubicBezTo>
                    <a:pt x="38516" y="58826"/>
                    <a:pt x="39808" y="58546"/>
                    <a:pt x="41519" y="59219"/>
                  </a:cubicBezTo>
                  <a:cubicBezTo>
                    <a:pt x="42384" y="59559"/>
                    <a:pt x="43152" y="60284"/>
                    <a:pt x="43283" y="61201"/>
                  </a:cubicBezTo>
                  <a:cubicBezTo>
                    <a:pt x="43397" y="61978"/>
                    <a:pt x="43065" y="62860"/>
                    <a:pt x="43519" y="63497"/>
                  </a:cubicBezTo>
                  <a:cubicBezTo>
                    <a:pt x="43973" y="64135"/>
                    <a:pt x="44916" y="64100"/>
                    <a:pt x="45684" y="64292"/>
                  </a:cubicBezTo>
                  <a:cubicBezTo>
                    <a:pt x="47177" y="64650"/>
                    <a:pt x="48251" y="66082"/>
                    <a:pt x="48513" y="67592"/>
                  </a:cubicBezTo>
                  <a:cubicBezTo>
                    <a:pt x="48775" y="69112"/>
                    <a:pt x="48321" y="70675"/>
                    <a:pt x="47605" y="72037"/>
                  </a:cubicBezTo>
                  <a:cubicBezTo>
                    <a:pt x="46523" y="74080"/>
                    <a:pt x="44811" y="75791"/>
                    <a:pt x="42759" y="76865"/>
                  </a:cubicBezTo>
                  <a:cubicBezTo>
                    <a:pt x="41484" y="77538"/>
                    <a:pt x="40096" y="77965"/>
                    <a:pt x="38891" y="78760"/>
                  </a:cubicBezTo>
                  <a:cubicBezTo>
                    <a:pt x="37695" y="79555"/>
                    <a:pt x="36682" y="80847"/>
                    <a:pt x="36778" y="82279"/>
                  </a:cubicBezTo>
                  <a:cubicBezTo>
                    <a:pt x="36796" y="82585"/>
                    <a:pt x="36865" y="82899"/>
                    <a:pt x="36813" y="83204"/>
                  </a:cubicBezTo>
                  <a:cubicBezTo>
                    <a:pt x="36682" y="83894"/>
                    <a:pt x="35984" y="84296"/>
                    <a:pt x="35355" y="84602"/>
                  </a:cubicBezTo>
                  <a:cubicBezTo>
                    <a:pt x="34080" y="85230"/>
                    <a:pt x="32788" y="85885"/>
                    <a:pt x="31854" y="86942"/>
                  </a:cubicBezTo>
                  <a:cubicBezTo>
                    <a:pt x="31164" y="87719"/>
                    <a:pt x="30710" y="88758"/>
                    <a:pt x="30727" y="89771"/>
                  </a:cubicBezTo>
                  <a:cubicBezTo>
                    <a:pt x="31714" y="89832"/>
                    <a:pt x="32709" y="89867"/>
                    <a:pt x="33713" y="89867"/>
                  </a:cubicBezTo>
                  <a:cubicBezTo>
                    <a:pt x="48435" y="89867"/>
                    <a:pt x="61506" y="82785"/>
                    <a:pt x="69696" y="71845"/>
                  </a:cubicBezTo>
                  <a:cubicBezTo>
                    <a:pt x="69583" y="71478"/>
                    <a:pt x="69521" y="71076"/>
                    <a:pt x="69469" y="70692"/>
                  </a:cubicBezTo>
                  <a:cubicBezTo>
                    <a:pt x="69364" y="69906"/>
                    <a:pt x="69242" y="69068"/>
                    <a:pt x="68701" y="68492"/>
                  </a:cubicBezTo>
                  <a:cubicBezTo>
                    <a:pt x="68203" y="67950"/>
                    <a:pt x="67443" y="67749"/>
                    <a:pt x="66832" y="67339"/>
                  </a:cubicBezTo>
                  <a:cubicBezTo>
                    <a:pt x="65758" y="66632"/>
                    <a:pt x="65208" y="65217"/>
                    <a:pt x="65505" y="63960"/>
                  </a:cubicBezTo>
                  <a:cubicBezTo>
                    <a:pt x="65342" y="63829"/>
                    <a:pt x="65145" y="63774"/>
                    <a:pt x="64940" y="63774"/>
                  </a:cubicBezTo>
                  <a:cubicBezTo>
                    <a:pt x="64642" y="63774"/>
                    <a:pt x="64327" y="63890"/>
                    <a:pt x="64073" y="64056"/>
                  </a:cubicBezTo>
                  <a:cubicBezTo>
                    <a:pt x="63645" y="64335"/>
                    <a:pt x="63305" y="64737"/>
                    <a:pt x="62859" y="64999"/>
                  </a:cubicBezTo>
                  <a:cubicBezTo>
                    <a:pt x="62467" y="65221"/>
                    <a:pt x="62034" y="65310"/>
                    <a:pt x="61590" y="65310"/>
                  </a:cubicBezTo>
                  <a:cubicBezTo>
                    <a:pt x="60985" y="65310"/>
                    <a:pt x="60359" y="65146"/>
                    <a:pt x="59786" y="64929"/>
                  </a:cubicBezTo>
                  <a:cubicBezTo>
                    <a:pt x="59349" y="64772"/>
                    <a:pt x="58913" y="64571"/>
                    <a:pt x="58625" y="64196"/>
                  </a:cubicBezTo>
                  <a:cubicBezTo>
                    <a:pt x="58101" y="63523"/>
                    <a:pt x="58293" y="62563"/>
                    <a:pt x="58572" y="61760"/>
                  </a:cubicBezTo>
                  <a:cubicBezTo>
                    <a:pt x="59506" y="59114"/>
                    <a:pt x="61227" y="56477"/>
                    <a:pt x="60615" y="53744"/>
                  </a:cubicBezTo>
                  <a:cubicBezTo>
                    <a:pt x="60301" y="52347"/>
                    <a:pt x="59402" y="51159"/>
                    <a:pt x="58511" y="50033"/>
                  </a:cubicBezTo>
                  <a:cubicBezTo>
                    <a:pt x="58039" y="49422"/>
                    <a:pt x="57533" y="48680"/>
                    <a:pt x="57769" y="47955"/>
                  </a:cubicBezTo>
                  <a:cubicBezTo>
                    <a:pt x="58223" y="46558"/>
                    <a:pt x="60179" y="46994"/>
                    <a:pt x="61192" y="46436"/>
                  </a:cubicBezTo>
                  <a:cubicBezTo>
                    <a:pt x="62519" y="45693"/>
                    <a:pt x="62065" y="44218"/>
                    <a:pt x="63444" y="43449"/>
                  </a:cubicBezTo>
                  <a:cubicBezTo>
                    <a:pt x="64223" y="43017"/>
                    <a:pt x="65062" y="42876"/>
                    <a:pt x="65934" y="42876"/>
                  </a:cubicBezTo>
                  <a:cubicBezTo>
                    <a:pt x="67576" y="42876"/>
                    <a:pt x="69335" y="43376"/>
                    <a:pt x="71027" y="43376"/>
                  </a:cubicBezTo>
                  <a:cubicBezTo>
                    <a:pt x="71522" y="43376"/>
                    <a:pt x="72011" y="43333"/>
                    <a:pt x="72490" y="43222"/>
                  </a:cubicBezTo>
                  <a:cubicBezTo>
                    <a:pt x="72874" y="43135"/>
                    <a:pt x="73267" y="42987"/>
                    <a:pt x="73459" y="42646"/>
                  </a:cubicBezTo>
                  <a:cubicBezTo>
                    <a:pt x="73582" y="42410"/>
                    <a:pt x="73590" y="42131"/>
                    <a:pt x="73590" y="41869"/>
                  </a:cubicBezTo>
                  <a:cubicBezTo>
                    <a:pt x="73590" y="41397"/>
                    <a:pt x="73590" y="40935"/>
                    <a:pt x="73590" y="40472"/>
                  </a:cubicBezTo>
                  <a:cubicBezTo>
                    <a:pt x="73590" y="40140"/>
                    <a:pt x="73590" y="39791"/>
                    <a:pt x="73416" y="39511"/>
                  </a:cubicBezTo>
                  <a:cubicBezTo>
                    <a:pt x="73296" y="39326"/>
                    <a:pt x="73066" y="39190"/>
                    <a:pt x="72848" y="39190"/>
                  </a:cubicBezTo>
                  <a:cubicBezTo>
                    <a:pt x="72748" y="39190"/>
                    <a:pt x="72651" y="39218"/>
                    <a:pt x="72569" y="39284"/>
                  </a:cubicBezTo>
                  <a:cubicBezTo>
                    <a:pt x="72289" y="39503"/>
                    <a:pt x="72368" y="39957"/>
                    <a:pt x="72176" y="40262"/>
                  </a:cubicBezTo>
                  <a:cubicBezTo>
                    <a:pt x="72010" y="40524"/>
                    <a:pt x="71669" y="40612"/>
                    <a:pt x="71364" y="40673"/>
                  </a:cubicBezTo>
                  <a:cubicBezTo>
                    <a:pt x="70426" y="40862"/>
                    <a:pt x="69394" y="40957"/>
                    <a:pt x="68335" y="40957"/>
                  </a:cubicBezTo>
                  <a:cubicBezTo>
                    <a:pt x="66073" y="40957"/>
                    <a:pt x="63685" y="40523"/>
                    <a:pt x="61812" y="39642"/>
                  </a:cubicBezTo>
                  <a:cubicBezTo>
                    <a:pt x="61646" y="39573"/>
                    <a:pt x="61471" y="39477"/>
                    <a:pt x="61375" y="39319"/>
                  </a:cubicBezTo>
                  <a:cubicBezTo>
                    <a:pt x="61192" y="39022"/>
                    <a:pt x="61349" y="38612"/>
                    <a:pt x="61628" y="38411"/>
                  </a:cubicBezTo>
                  <a:cubicBezTo>
                    <a:pt x="61908" y="38202"/>
                    <a:pt x="62266" y="38141"/>
                    <a:pt x="62606" y="38088"/>
                  </a:cubicBezTo>
                  <a:cubicBezTo>
                    <a:pt x="62894" y="37835"/>
                    <a:pt x="62650" y="37346"/>
                    <a:pt x="62335" y="37128"/>
                  </a:cubicBezTo>
                  <a:cubicBezTo>
                    <a:pt x="62021" y="36918"/>
                    <a:pt x="61611" y="36778"/>
                    <a:pt x="61436" y="36438"/>
                  </a:cubicBezTo>
                  <a:cubicBezTo>
                    <a:pt x="61218" y="36010"/>
                    <a:pt x="61497" y="35469"/>
                    <a:pt x="61908" y="35224"/>
                  </a:cubicBezTo>
                  <a:cubicBezTo>
                    <a:pt x="62318" y="34971"/>
                    <a:pt x="62816" y="34919"/>
                    <a:pt x="63287" y="34831"/>
                  </a:cubicBezTo>
                  <a:cubicBezTo>
                    <a:pt x="64143" y="34674"/>
                    <a:pt x="64964" y="34351"/>
                    <a:pt x="65697" y="33897"/>
                  </a:cubicBezTo>
                  <a:cubicBezTo>
                    <a:pt x="66308" y="33513"/>
                    <a:pt x="67443" y="33487"/>
                    <a:pt x="68159" y="33399"/>
                  </a:cubicBezTo>
                  <a:cubicBezTo>
                    <a:pt x="68369" y="33024"/>
                    <a:pt x="68229" y="32526"/>
                    <a:pt x="67924" y="32229"/>
                  </a:cubicBezTo>
                  <a:cubicBezTo>
                    <a:pt x="67618" y="31932"/>
                    <a:pt x="67190" y="31801"/>
                    <a:pt x="66771" y="31723"/>
                  </a:cubicBezTo>
                  <a:cubicBezTo>
                    <a:pt x="66480" y="31673"/>
                    <a:pt x="66185" y="31648"/>
                    <a:pt x="65891" y="31648"/>
                  </a:cubicBezTo>
                  <a:cubicBezTo>
                    <a:pt x="65107" y="31648"/>
                    <a:pt x="64324" y="31823"/>
                    <a:pt x="63619" y="32159"/>
                  </a:cubicBezTo>
                  <a:cubicBezTo>
                    <a:pt x="63313" y="32308"/>
                    <a:pt x="63008" y="32483"/>
                    <a:pt x="62667" y="32517"/>
                  </a:cubicBezTo>
                  <a:cubicBezTo>
                    <a:pt x="62632" y="32520"/>
                    <a:pt x="62598" y="32522"/>
                    <a:pt x="62563" y="32522"/>
                  </a:cubicBezTo>
                  <a:cubicBezTo>
                    <a:pt x="62088" y="32522"/>
                    <a:pt x="61646" y="32257"/>
                    <a:pt x="61174" y="32151"/>
                  </a:cubicBezTo>
                  <a:cubicBezTo>
                    <a:pt x="60993" y="32110"/>
                    <a:pt x="60811" y="32094"/>
                    <a:pt x="60628" y="32094"/>
                  </a:cubicBezTo>
                  <a:cubicBezTo>
                    <a:pt x="59911" y="32094"/>
                    <a:pt x="59180" y="32345"/>
                    <a:pt x="58450" y="32352"/>
                  </a:cubicBezTo>
                  <a:cubicBezTo>
                    <a:pt x="57533" y="32352"/>
                    <a:pt x="56450" y="31583"/>
                    <a:pt x="56773" y="30727"/>
                  </a:cubicBezTo>
                  <a:cubicBezTo>
                    <a:pt x="57070" y="29950"/>
                    <a:pt x="58136" y="29942"/>
                    <a:pt x="58956" y="29942"/>
                  </a:cubicBezTo>
                  <a:cubicBezTo>
                    <a:pt x="60851" y="29942"/>
                    <a:pt x="62737" y="29217"/>
                    <a:pt x="64134" y="27942"/>
                  </a:cubicBezTo>
                  <a:cubicBezTo>
                    <a:pt x="64770" y="27372"/>
                    <a:pt x="65507" y="26634"/>
                    <a:pt x="66296" y="26634"/>
                  </a:cubicBezTo>
                  <a:cubicBezTo>
                    <a:pt x="66438" y="26634"/>
                    <a:pt x="66582" y="26658"/>
                    <a:pt x="66727" y="26711"/>
                  </a:cubicBezTo>
                  <a:cubicBezTo>
                    <a:pt x="67318" y="26921"/>
                    <a:pt x="67767" y="27597"/>
                    <a:pt x="68358" y="27597"/>
                  </a:cubicBezTo>
                  <a:cubicBezTo>
                    <a:pt x="68404" y="27597"/>
                    <a:pt x="68452" y="27593"/>
                    <a:pt x="68500" y="27584"/>
                  </a:cubicBezTo>
                  <a:cubicBezTo>
                    <a:pt x="68736" y="27540"/>
                    <a:pt x="68936" y="27383"/>
                    <a:pt x="69163" y="27296"/>
                  </a:cubicBezTo>
                  <a:cubicBezTo>
                    <a:pt x="69379" y="27214"/>
                    <a:pt x="69569" y="27177"/>
                    <a:pt x="69738" y="27177"/>
                  </a:cubicBezTo>
                  <a:cubicBezTo>
                    <a:pt x="71204" y="27177"/>
                    <a:pt x="71093" y="29968"/>
                    <a:pt x="72534" y="30352"/>
                  </a:cubicBezTo>
                  <a:cubicBezTo>
                    <a:pt x="72669" y="30389"/>
                    <a:pt x="72805" y="30406"/>
                    <a:pt x="72942" y="30406"/>
                  </a:cubicBezTo>
                  <a:cubicBezTo>
                    <a:pt x="73381" y="30406"/>
                    <a:pt x="73820" y="30230"/>
                    <a:pt x="74193" y="29977"/>
                  </a:cubicBezTo>
                  <a:cubicBezTo>
                    <a:pt x="74673" y="29645"/>
                    <a:pt x="75057" y="29191"/>
                    <a:pt x="75459" y="28772"/>
                  </a:cubicBezTo>
                  <a:cubicBezTo>
                    <a:pt x="75503" y="28728"/>
                    <a:pt x="75555" y="28684"/>
                    <a:pt x="75599" y="28641"/>
                  </a:cubicBezTo>
                  <a:cubicBezTo>
                    <a:pt x="72735" y="21280"/>
                    <a:pt x="67985" y="14862"/>
                    <a:pt x="61951" y="9981"/>
                  </a:cubicBezTo>
                  <a:cubicBezTo>
                    <a:pt x="61637" y="10671"/>
                    <a:pt x="61122" y="11282"/>
                    <a:pt x="60476" y="11684"/>
                  </a:cubicBezTo>
                  <a:cubicBezTo>
                    <a:pt x="59681" y="12182"/>
                    <a:pt x="58642" y="12452"/>
                    <a:pt x="58232" y="13299"/>
                  </a:cubicBezTo>
                  <a:cubicBezTo>
                    <a:pt x="57996" y="13779"/>
                    <a:pt x="58031" y="14338"/>
                    <a:pt x="57961" y="14862"/>
                  </a:cubicBezTo>
                  <a:cubicBezTo>
                    <a:pt x="57891" y="15386"/>
                    <a:pt x="57647" y="15962"/>
                    <a:pt x="57140" y="16128"/>
                  </a:cubicBezTo>
                  <a:cubicBezTo>
                    <a:pt x="56948" y="16189"/>
                    <a:pt x="56738" y="16172"/>
                    <a:pt x="56538" y="16216"/>
                  </a:cubicBezTo>
                  <a:cubicBezTo>
                    <a:pt x="55542" y="16399"/>
                    <a:pt x="55132" y="17621"/>
                    <a:pt x="55132" y="18634"/>
                  </a:cubicBezTo>
                  <a:cubicBezTo>
                    <a:pt x="55141" y="19551"/>
                    <a:pt x="55219" y="23087"/>
                    <a:pt x="53709" y="23175"/>
                  </a:cubicBezTo>
                  <a:cubicBezTo>
                    <a:pt x="53693" y="23175"/>
                    <a:pt x="53677" y="23176"/>
                    <a:pt x="53661" y="23176"/>
                  </a:cubicBezTo>
                  <a:cubicBezTo>
                    <a:pt x="53504" y="23176"/>
                    <a:pt x="53353" y="23140"/>
                    <a:pt x="53202" y="23140"/>
                  </a:cubicBezTo>
                  <a:cubicBezTo>
                    <a:pt x="52643" y="23157"/>
                    <a:pt x="52268" y="23733"/>
                    <a:pt x="52163" y="24284"/>
                  </a:cubicBezTo>
                  <a:cubicBezTo>
                    <a:pt x="52050" y="24834"/>
                    <a:pt x="52102" y="25410"/>
                    <a:pt x="51901" y="25934"/>
                  </a:cubicBezTo>
                  <a:cubicBezTo>
                    <a:pt x="51641" y="26618"/>
                    <a:pt x="50900" y="26998"/>
                    <a:pt x="50174" y="26998"/>
                  </a:cubicBezTo>
                  <a:cubicBezTo>
                    <a:pt x="49658" y="26998"/>
                    <a:pt x="49150" y="26806"/>
                    <a:pt x="48828" y="26397"/>
                  </a:cubicBezTo>
                  <a:cubicBezTo>
                    <a:pt x="48304" y="25724"/>
                    <a:pt x="48321" y="24790"/>
                    <a:pt x="48321" y="23934"/>
                  </a:cubicBezTo>
                  <a:cubicBezTo>
                    <a:pt x="48330" y="21769"/>
                    <a:pt x="48077" y="19612"/>
                    <a:pt x="47562" y="17517"/>
                  </a:cubicBezTo>
                  <a:cubicBezTo>
                    <a:pt x="47256" y="16259"/>
                    <a:pt x="46688" y="14853"/>
                    <a:pt x="45449" y="14487"/>
                  </a:cubicBezTo>
                  <a:cubicBezTo>
                    <a:pt x="45003" y="14356"/>
                    <a:pt x="44506" y="14382"/>
                    <a:pt x="44104" y="14155"/>
                  </a:cubicBezTo>
                  <a:cubicBezTo>
                    <a:pt x="42681" y="13360"/>
                    <a:pt x="43746" y="10653"/>
                    <a:pt x="42349" y="9833"/>
                  </a:cubicBezTo>
                  <a:cubicBezTo>
                    <a:pt x="41851" y="9545"/>
                    <a:pt x="41223" y="9632"/>
                    <a:pt x="40655" y="9545"/>
                  </a:cubicBezTo>
                  <a:cubicBezTo>
                    <a:pt x="40079" y="9449"/>
                    <a:pt x="39450" y="8968"/>
                    <a:pt x="39625" y="8409"/>
                  </a:cubicBezTo>
                  <a:cubicBezTo>
                    <a:pt x="39703" y="8156"/>
                    <a:pt x="39939" y="7964"/>
                    <a:pt x="40044" y="7711"/>
                  </a:cubicBezTo>
                  <a:cubicBezTo>
                    <a:pt x="40437" y="6750"/>
                    <a:pt x="38769" y="6209"/>
                    <a:pt x="38472" y="5205"/>
                  </a:cubicBezTo>
                  <a:cubicBezTo>
                    <a:pt x="38228" y="4419"/>
                    <a:pt x="38979" y="3633"/>
                    <a:pt x="39782" y="3441"/>
                  </a:cubicBezTo>
                  <a:cubicBezTo>
                    <a:pt x="40031" y="3381"/>
                    <a:pt x="40284" y="3359"/>
                    <a:pt x="40539" y="3359"/>
                  </a:cubicBezTo>
                  <a:cubicBezTo>
                    <a:pt x="41099" y="3359"/>
                    <a:pt x="41672" y="3464"/>
                    <a:pt x="42235" y="3494"/>
                  </a:cubicBezTo>
                  <a:cubicBezTo>
                    <a:pt x="42355" y="3500"/>
                    <a:pt x="42475" y="3504"/>
                    <a:pt x="42595" y="3504"/>
                  </a:cubicBezTo>
                  <a:cubicBezTo>
                    <a:pt x="44134" y="3504"/>
                    <a:pt x="45663" y="2936"/>
                    <a:pt x="46846" y="1948"/>
                  </a:cubicBezTo>
                  <a:cubicBezTo>
                    <a:pt x="42689" y="682"/>
                    <a:pt x="38280" y="1"/>
                    <a:pt x="33713"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9"/>
            <p:cNvSpPr/>
            <p:nvPr/>
          </p:nvSpPr>
          <p:spPr>
            <a:xfrm>
              <a:off x="-7263700" y="1909800"/>
              <a:ext cx="1285975" cy="2066775"/>
            </a:xfrm>
            <a:custGeom>
              <a:avLst/>
              <a:gdLst/>
              <a:ahLst/>
              <a:cxnLst/>
              <a:rect l="l" t="t" r="r" b="b"/>
              <a:pathLst>
                <a:path w="51439" h="82671" extrusionOk="0">
                  <a:moveTo>
                    <a:pt x="31967" y="1"/>
                  </a:moveTo>
                  <a:cubicBezTo>
                    <a:pt x="31761" y="1"/>
                    <a:pt x="31565" y="67"/>
                    <a:pt x="31417" y="218"/>
                  </a:cubicBezTo>
                  <a:cubicBezTo>
                    <a:pt x="31260" y="375"/>
                    <a:pt x="31190" y="585"/>
                    <a:pt x="31120" y="786"/>
                  </a:cubicBezTo>
                  <a:cubicBezTo>
                    <a:pt x="30745" y="1912"/>
                    <a:pt x="30369" y="3030"/>
                    <a:pt x="29985" y="4156"/>
                  </a:cubicBezTo>
                  <a:cubicBezTo>
                    <a:pt x="29889" y="4435"/>
                    <a:pt x="29784" y="4741"/>
                    <a:pt x="29540" y="4907"/>
                  </a:cubicBezTo>
                  <a:cubicBezTo>
                    <a:pt x="29356" y="5037"/>
                    <a:pt x="29144" y="5069"/>
                    <a:pt x="28921" y="5069"/>
                  </a:cubicBezTo>
                  <a:cubicBezTo>
                    <a:pt x="28714" y="5069"/>
                    <a:pt x="28497" y="5042"/>
                    <a:pt x="28286" y="5042"/>
                  </a:cubicBezTo>
                  <a:cubicBezTo>
                    <a:pt x="28238" y="5042"/>
                    <a:pt x="28190" y="5043"/>
                    <a:pt x="28143" y="5047"/>
                  </a:cubicBezTo>
                  <a:cubicBezTo>
                    <a:pt x="27234" y="5108"/>
                    <a:pt x="26527" y="6103"/>
                    <a:pt x="26763" y="6985"/>
                  </a:cubicBezTo>
                  <a:cubicBezTo>
                    <a:pt x="25088" y="6431"/>
                    <a:pt x="23325" y="6156"/>
                    <a:pt x="21561" y="6156"/>
                  </a:cubicBezTo>
                  <a:cubicBezTo>
                    <a:pt x="20907" y="6156"/>
                    <a:pt x="20253" y="6193"/>
                    <a:pt x="19603" y="6269"/>
                  </a:cubicBezTo>
                  <a:cubicBezTo>
                    <a:pt x="18193" y="6436"/>
                    <a:pt x="16264" y="7387"/>
                    <a:pt x="14659" y="7387"/>
                  </a:cubicBezTo>
                  <a:cubicBezTo>
                    <a:pt x="14247" y="7387"/>
                    <a:pt x="13855" y="7324"/>
                    <a:pt x="13500" y="7168"/>
                  </a:cubicBezTo>
                  <a:cubicBezTo>
                    <a:pt x="13063" y="6976"/>
                    <a:pt x="12705" y="6653"/>
                    <a:pt x="12286" y="6426"/>
                  </a:cubicBezTo>
                  <a:cubicBezTo>
                    <a:pt x="11789" y="6160"/>
                    <a:pt x="11240" y="6052"/>
                    <a:pt x="10679" y="6052"/>
                  </a:cubicBezTo>
                  <a:cubicBezTo>
                    <a:pt x="9987" y="6052"/>
                    <a:pt x="9278" y="6216"/>
                    <a:pt x="8628" y="6452"/>
                  </a:cubicBezTo>
                  <a:cubicBezTo>
                    <a:pt x="7449" y="6880"/>
                    <a:pt x="6349" y="7535"/>
                    <a:pt x="5135" y="7876"/>
                  </a:cubicBezTo>
                  <a:cubicBezTo>
                    <a:pt x="4513" y="8053"/>
                    <a:pt x="3859" y="8140"/>
                    <a:pt x="3206" y="8140"/>
                  </a:cubicBezTo>
                  <a:cubicBezTo>
                    <a:pt x="3025" y="8140"/>
                    <a:pt x="2844" y="8133"/>
                    <a:pt x="2664" y="8120"/>
                  </a:cubicBezTo>
                  <a:cubicBezTo>
                    <a:pt x="1730" y="9185"/>
                    <a:pt x="839" y="10303"/>
                    <a:pt x="1" y="11456"/>
                  </a:cubicBezTo>
                  <a:cubicBezTo>
                    <a:pt x="27" y="11595"/>
                    <a:pt x="53" y="11735"/>
                    <a:pt x="79" y="11875"/>
                  </a:cubicBezTo>
                  <a:cubicBezTo>
                    <a:pt x="341" y="13115"/>
                    <a:pt x="1110" y="14320"/>
                    <a:pt x="2297" y="14747"/>
                  </a:cubicBezTo>
                  <a:cubicBezTo>
                    <a:pt x="2725" y="14905"/>
                    <a:pt x="3223" y="14974"/>
                    <a:pt x="3537" y="15306"/>
                  </a:cubicBezTo>
                  <a:cubicBezTo>
                    <a:pt x="4009" y="15804"/>
                    <a:pt x="3825" y="16616"/>
                    <a:pt x="4052" y="17262"/>
                  </a:cubicBezTo>
                  <a:cubicBezTo>
                    <a:pt x="4602" y="18886"/>
                    <a:pt x="7099" y="18720"/>
                    <a:pt x="8208" y="20021"/>
                  </a:cubicBezTo>
                  <a:cubicBezTo>
                    <a:pt x="8872" y="20790"/>
                    <a:pt x="8889" y="21899"/>
                    <a:pt x="8881" y="22911"/>
                  </a:cubicBezTo>
                  <a:cubicBezTo>
                    <a:pt x="8828" y="28928"/>
                    <a:pt x="8235" y="35616"/>
                    <a:pt x="10810" y="41257"/>
                  </a:cubicBezTo>
                  <a:cubicBezTo>
                    <a:pt x="10921" y="41498"/>
                    <a:pt x="11161" y="41777"/>
                    <a:pt x="11386" y="41777"/>
                  </a:cubicBezTo>
                  <a:cubicBezTo>
                    <a:pt x="11447" y="41777"/>
                    <a:pt x="11506" y="41757"/>
                    <a:pt x="11561" y="41711"/>
                  </a:cubicBezTo>
                  <a:cubicBezTo>
                    <a:pt x="10915" y="38768"/>
                    <a:pt x="10941" y="35668"/>
                    <a:pt x="11640" y="32743"/>
                  </a:cubicBezTo>
                  <a:cubicBezTo>
                    <a:pt x="13421" y="34673"/>
                    <a:pt x="14967" y="36812"/>
                    <a:pt x="16241" y="39100"/>
                  </a:cubicBezTo>
                  <a:cubicBezTo>
                    <a:pt x="17228" y="40872"/>
                    <a:pt x="18119" y="42820"/>
                    <a:pt x="19804" y="43955"/>
                  </a:cubicBezTo>
                  <a:cubicBezTo>
                    <a:pt x="21559" y="45133"/>
                    <a:pt x="24205" y="45526"/>
                    <a:pt x="24825" y="47552"/>
                  </a:cubicBezTo>
                  <a:cubicBezTo>
                    <a:pt x="25017" y="48198"/>
                    <a:pt x="24947" y="48888"/>
                    <a:pt x="24877" y="49560"/>
                  </a:cubicBezTo>
                  <a:cubicBezTo>
                    <a:pt x="24694" y="51280"/>
                    <a:pt x="24056" y="53498"/>
                    <a:pt x="24397" y="55201"/>
                  </a:cubicBezTo>
                  <a:cubicBezTo>
                    <a:pt x="24702" y="56694"/>
                    <a:pt x="25541" y="57943"/>
                    <a:pt x="25584" y="59558"/>
                  </a:cubicBezTo>
                  <a:cubicBezTo>
                    <a:pt x="25619" y="60842"/>
                    <a:pt x="25244" y="62099"/>
                    <a:pt x="25191" y="63382"/>
                  </a:cubicBezTo>
                  <a:cubicBezTo>
                    <a:pt x="25130" y="64832"/>
                    <a:pt x="25479" y="66273"/>
                    <a:pt x="25864" y="67670"/>
                  </a:cubicBezTo>
                  <a:cubicBezTo>
                    <a:pt x="27243" y="72743"/>
                    <a:pt x="29042" y="77702"/>
                    <a:pt x="31242" y="82479"/>
                  </a:cubicBezTo>
                  <a:cubicBezTo>
                    <a:pt x="31958" y="82557"/>
                    <a:pt x="32674" y="82618"/>
                    <a:pt x="33390" y="82671"/>
                  </a:cubicBezTo>
                  <a:cubicBezTo>
                    <a:pt x="33373" y="81658"/>
                    <a:pt x="33827" y="80619"/>
                    <a:pt x="34517" y="79850"/>
                  </a:cubicBezTo>
                  <a:cubicBezTo>
                    <a:pt x="35451" y="78785"/>
                    <a:pt x="36743" y="78130"/>
                    <a:pt x="38018" y="77502"/>
                  </a:cubicBezTo>
                  <a:cubicBezTo>
                    <a:pt x="38647" y="77196"/>
                    <a:pt x="39345" y="76794"/>
                    <a:pt x="39476" y="76104"/>
                  </a:cubicBezTo>
                  <a:cubicBezTo>
                    <a:pt x="39537" y="75799"/>
                    <a:pt x="39459" y="75485"/>
                    <a:pt x="39441" y="75179"/>
                  </a:cubicBezTo>
                  <a:cubicBezTo>
                    <a:pt x="39354" y="73747"/>
                    <a:pt x="40358" y="72455"/>
                    <a:pt x="41563" y="71660"/>
                  </a:cubicBezTo>
                  <a:cubicBezTo>
                    <a:pt x="42759" y="70865"/>
                    <a:pt x="44147" y="70438"/>
                    <a:pt x="45422" y="69765"/>
                  </a:cubicBezTo>
                  <a:cubicBezTo>
                    <a:pt x="47474" y="68691"/>
                    <a:pt x="49186" y="66980"/>
                    <a:pt x="50268" y="64937"/>
                  </a:cubicBezTo>
                  <a:cubicBezTo>
                    <a:pt x="50984" y="63575"/>
                    <a:pt x="51438" y="62012"/>
                    <a:pt x="51176" y="60492"/>
                  </a:cubicBezTo>
                  <a:cubicBezTo>
                    <a:pt x="50914" y="58982"/>
                    <a:pt x="49840" y="57550"/>
                    <a:pt x="48347" y="57192"/>
                  </a:cubicBezTo>
                  <a:cubicBezTo>
                    <a:pt x="47579" y="57000"/>
                    <a:pt x="46636" y="57035"/>
                    <a:pt x="46182" y="56397"/>
                  </a:cubicBezTo>
                  <a:cubicBezTo>
                    <a:pt x="45728" y="55760"/>
                    <a:pt x="46060" y="54878"/>
                    <a:pt x="45946" y="54101"/>
                  </a:cubicBezTo>
                  <a:cubicBezTo>
                    <a:pt x="45815" y="53184"/>
                    <a:pt x="45047" y="52459"/>
                    <a:pt x="44182" y="52119"/>
                  </a:cubicBezTo>
                  <a:cubicBezTo>
                    <a:pt x="42471" y="51446"/>
                    <a:pt x="41179" y="51726"/>
                    <a:pt x="39738" y="50337"/>
                  </a:cubicBezTo>
                  <a:cubicBezTo>
                    <a:pt x="38882" y="49499"/>
                    <a:pt x="38262" y="48312"/>
                    <a:pt x="37127" y="47962"/>
                  </a:cubicBezTo>
                  <a:cubicBezTo>
                    <a:pt x="36898" y="47892"/>
                    <a:pt x="36674" y="47861"/>
                    <a:pt x="36453" y="47861"/>
                  </a:cubicBezTo>
                  <a:cubicBezTo>
                    <a:pt x="34605" y="47861"/>
                    <a:pt x="32986" y="50048"/>
                    <a:pt x="30998" y="50180"/>
                  </a:cubicBezTo>
                  <a:cubicBezTo>
                    <a:pt x="30614" y="49010"/>
                    <a:pt x="31792" y="47744"/>
                    <a:pt x="32936" y="47281"/>
                  </a:cubicBezTo>
                  <a:cubicBezTo>
                    <a:pt x="33008" y="47296"/>
                    <a:pt x="33079" y="47303"/>
                    <a:pt x="33149" y="47303"/>
                  </a:cubicBezTo>
                  <a:cubicBezTo>
                    <a:pt x="33775" y="47303"/>
                    <a:pt x="34311" y="46740"/>
                    <a:pt x="34656" y="46190"/>
                  </a:cubicBezTo>
                  <a:cubicBezTo>
                    <a:pt x="35049" y="45579"/>
                    <a:pt x="35442" y="44854"/>
                    <a:pt x="36149" y="44688"/>
                  </a:cubicBezTo>
                  <a:cubicBezTo>
                    <a:pt x="36534" y="44592"/>
                    <a:pt x="37005" y="44662"/>
                    <a:pt x="37267" y="44356"/>
                  </a:cubicBezTo>
                  <a:cubicBezTo>
                    <a:pt x="37564" y="43998"/>
                    <a:pt x="37267" y="43431"/>
                    <a:pt x="36857" y="43212"/>
                  </a:cubicBezTo>
                  <a:cubicBezTo>
                    <a:pt x="36438" y="42994"/>
                    <a:pt x="35949" y="42994"/>
                    <a:pt x="35512" y="42828"/>
                  </a:cubicBezTo>
                  <a:cubicBezTo>
                    <a:pt x="34979" y="42636"/>
                    <a:pt x="34560" y="42226"/>
                    <a:pt x="34115" y="41877"/>
                  </a:cubicBezTo>
                  <a:cubicBezTo>
                    <a:pt x="33705" y="41569"/>
                    <a:pt x="33224" y="41290"/>
                    <a:pt x="32723" y="41290"/>
                  </a:cubicBezTo>
                  <a:cubicBezTo>
                    <a:pt x="32669" y="41290"/>
                    <a:pt x="32615" y="41293"/>
                    <a:pt x="32561" y="41300"/>
                  </a:cubicBezTo>
                  <a:cubicBezTo>
                    <a:pt x="31993" y="41370"/>
                    <a:pt x="31495" y="41990"/>
                    <a:pt x="31731" y="42505"/>
                  </a:cubicBezTo>
                  <a:cubicBezTo>
                    <a:pt x="31862" y="42785"/>
                    <a:pt x="32159" y="42942"/>
                    <a:pt x="32342" y="43195"/>
                  </a:cubicBezTo>
                  <a:cubicBezTo>
                    <a:pt x="32543" y="43474"/>
                    <a:pt x="32587" y="43867"/>
                    <a:pt x="32447" y="44182"/>
                  </a:cubicBezTo>
                  <a:cubicBezTo>
                    <a:pt x="30395" y="44094"/>
                    <a:pt x="28570" y="42863"/>
                    <a:pt x="27051" y="41484"/>
                  </a:cubicBezTo>
                  <a:cubicBezTo>
                    <a:pt x="26291" y="40776"/>
                    <a:pt x="25558" y="40008"/>
                    <a:pt x="25113" y="39065"/>
                  </a:cubicBezTo>
                  <a:cubicBezTo>
                    <a:pt x="24667" y="38131"/>
                    <a:pt x="24536" y="36996"/>
                    <a:pt x="24982" y="36061"/>
                  </a:cubicBezTo>
                  <a:cubicBezTo>
                    <a:pt x="25104" y="35799"/>
                    <a:pt x="25270" y="35555"/>
                    <a:pt x="25514" y="35415"/>
                  </a:cubicBezTo>
                  <a:cubicBezTo>
                    <a:pt x="25698" y="35306"/>
                    <a:pt x="25903" y="35265"/>
                    <a:pt x="26114" y="35265"/>
                  </a:cubicBezTo>
                  <a:cubicBezTo>
                    <a:pt x="26324" y="35265"/>
                    <a:pt x="26540" y="35306"/>
                    <a:pt x="26745" y="35363"/>
                  </a:cubicBezTo>
                  <a:cubicBezTo>
                    <a:pt x="28177" y="35764"/>
                    <a:pt x="29391" y="36865"/>
                    <a:pt x="29924" y="38253"/>
                  </a:cubicBezTo>
                  <a:cubicBezTo>
                    <a:pt x="30081" y="38646"/>
                    <a:pt x="30186" y="39065"/>
                    <a:pt x="30448" y="39397"/>
                  </a:cubicBezTo>
                  <a:cubicBezTo>
                    <a:pt x="30634" y="39633"/>
                    <a:pt x="30939" y="39802"/>
                    <a:pt x="31229" y="39802"/>
                  </a:cubicBezTo>
                  <a:cubicBezTo>
                    <a:pt x="31347" y="39802"/>
                    <a:pt x="31462" y="39774"/>
                    <a:pt x="31565" y="39711"/>
                  </a:cubicBezTo>
                  <a:cubicBezTo>
                    <a:pt x="31827" y="39545"/>
                    <a:pt x="31932" y="39213"/>
                    <a:pt x="31993" y="38908"/>
                  </a:cubicBezTo>
                  <a:cubicBezTo>
                    <a:pt x="32194" y="37877"/>
                    <a:pt x="32115" y="36821"/>
                    <a:pt x="32325" y="35791"/>
                  </a:cubicBezTo>
                  <a:cubicBezTo>
                    <a:pt x="32526" y="34769"/>
                    <a:pt x="33137" y="33721"/>
                    <a:pt x="34150" y="33451"/>
                  </a:cubicBezTo>
                  <a:cubicBezTo>
                    <a:pt x="34569" y="33346"/>
                    <a:pt x="35058" y="33354"/>
                    <a:pt x="35346" y="33031"/>
                  </a:cubicBezTo>
                  <a:cubicBezTo>
                    <a:pt x="35669" y="32647"/>
                    <a:pt x="35494" y="32053"/>
                    <a:pt x="35625" y="31564"/>
                  </a:cubicBezTo>
                  <a:cubicBezTo>
                    <a:pt x="35931" y="30421"/>
                    <a:pt x="37145" y="30639"/>
                    <a:pt x="37957" y="30237"/>
                  </a:cubicBezTo>
                  <a:cubicBezTo>
                    <a:pt x="38818" y="29811"/>
                    <a:pt x="39255" y="28917"/>
                    <a:pt x="40325" y="28917"/>
                  </a:cubicBezTo>
                  <a:cubicBezTo>
                    <a:pt x="40350" y="28917"/>
                    <a:pt x="40376" y="28918"/>
                    <a:pt x="40402" y="28919"/>
                  </a:cubicBezTo>
                  <a:cubicBezTo>
                    <a:pt x="40689" y="28931"/>
                    <a:pt x="41023" y="28983"/>
                    <a:pt x="41327" y="28983"/>
                  </a:cubicBezTo>
                  <a:cubicBezTo>
                    <a:pt x="41698" y="28983"/>
                    <a:pt x="42022" y="28905"/>
                    <a:pt x="42157" y="28578"/>
                  </a:cubicBezTo>
                  <a:cubicBezTo>
                    <a:pt x="42410" y="27950"/>
                    <a:pt x="41476" y="27443"/>
                    <a:pt x="41397" y="26762"/>
                  </a:cubicBezTo>
                  <a:cubicBezTo>
                    <a:pt x="41371" y="26500"/>
                    <a:pt x="41476" y="26238"/>
                    <a:pt x="41598" y="26002"/>
                  </a:cubicBezTo>
                  <a:cubicBezTo>
                    <a:pt x="42069" y="25053"/>
                    <a:pt x="42994" y="24130"/>
                    <a:pt x="43990" y="24130"/>
                  </a:cubicBezTo>
                  <a:cubicBezTo>
                    <a:pt x="44157" y="24130"/>
                    <a:pt x="44327" y="24156"/>
                    <a:pt x="44497" y="24212"/>
                  </a:cubicBezTo>
                  <a:cubicBezTo>
                    <a:pt x="45911" y="24684"/>
                    <a:pt x="46164" y="26893"/>
                    <a:pt x="47605" y="27303"/>
                  </a:cubicBezTo>
                  <a:cubicBezTo>
                    <a:pt x="47823" y="24771"/>
                    <a:pt x="45972" y="22588"/>
                    <a:pt x="44244" y="20737"/>
                  </a:cubicBezTo>
                  <a:cubicBezTo>
                    <a:pt x="41938" y="18258"/>
                    <a:pt x="39712" y="15813"/>
                    <a:pt x="37651" y="13150"/>
                  </a:cubicBezTo>
                  <a:cubicBezTo>
                    <a:pt x="37538" y="12992"/>
                    <a:pt x="37398" y="12835"/>
                    <a:pt x="37215" y="12783"/>
                  </a:cubicBezTo>
                  <a:cubicBezTo>
                    <a:pt x="37161" y="12764"/>
                    <a:pt x="37106" y="12756"/>
                    <a:pt x="37051" y="12756"/>
                  </a:cubicBezTo>
                  <a:cubicBezTo>
                    <a:pt x="36924" y="12756"/>
                    <a:pt x="36795" y="12798"/>
                    <a:pt x="36673" y="12853"/>
                  </a:cubicBezTo>
                  <a:cubicBezTo>
                    <a:pt x="35669" y="13315"/>
                    <a:pt x="35416" y="14599"/>
                    <a:pt x="35093" y="15664"/>
                  </a:cubicBezTo>
                  <a:cubicBezTo>
                    <a:pt x="34803" y="16596"/>
                    <a:pt x="34052" y="17607"/>
                    <a:pt x="33167" y="17607"/>
                  </a:cubicBezTo>
                  <a:cubicBezTo>
                    <a:pt x="33040" y="17607"/>
                    <a:pt x="32911" y="17586"/>
                    <a:pt x="32779" y="17542"/>
                  </a:cubicBezTo>
                  <a:cubicBezTo>
                    <a:pt x="32307" y="17384"/>
                    <a:pt x="31993" y="16956"/>
                    <a:pt x="31714" y="16555"/>
                  </a:cubicBezTo>
                  <a:cubicBezTo>
                    <a:pt x="30605" y="15001"/>
                    <a:pt x="29452" y="13010"/>
                    <a:pt x="30308" y="11298"/>
                  </a:cubicBezTo>
                  <a:cubicBezTo>
                    <a:pt x="30884" y="10137"/>
                    <a:pt x="32185" y="9570"/>
                    <a:pt x="33390" y="9089"/>
                  </a:cubicBezTo>
                  <a:cubicBezTo>
                    <a:pt x="35398" y="8295"/>
                    <a:pt x="37616" y="7107"/>
                    <a:pt x="39764" y="6784"/>
                  </a:cubicBezTo>
                  <a:cubicBezTo>
                    <a:pt x="39956" y="6749"/>
                    <a:pt x="40166" y="6723"/>
                    <a:pt x="40306" y="6601"/>
                  </a:cubicBezTo>
                  <a:cubicBezTo>
                    <a:pt x="40637" y="6321"/>
                    <a:pt x="40437" y="5745"/>
                    <a:pt x="40061" y="5536"/>
                  </a:cubicBezTo>
                  <a:cubicBezTo>
                    <a:pt x="39783" y="5387"/>
                    <a:pt x="39461" y="5367"/>
                    <a:pt x="39138" y="5367"/>
                  </a:cubicBezTo>
                  <a:cubicBezTo>
                    <a:pt x="39026" y="5367"/>
                    <a:pt x="38914" y="5370"/>
                    <a:pt x="38804" y="5370"/>
                  </a:cubicBezTo>
                  <a:cubicBezTo>
                    <a:pt x="36568" y="5352"/>
                    <a:pt x="34421" y="3903"/>
                    <a:pt x="33565" y="1842"/>
                  </a:cubicBezTo>
                  <a:cubicBezTo>
                    <a:pt x="33355" y="1344"/>
                    <a:pt x="33216" y="794"/>
                    <a:pt x="32849" y="401"/>
                  </a:cubicBezTo>
                  <a:cubicBezTo>
                    <a:pt x="32626" y="158"/>
                    <a:pt x="32285" y="1"/>
                    <a:pt x="31967"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9"/>
            <p:cNvSpPr/>
            <p:nvPr/>
          </p:nvSpPr>
          <p:spPr>
            <a:xfrm>
              <a:off x="-5632200" y="2140425"/>
              <a:ext cx="169200" cy="186875"/>
            </a:xfrm>
            <a:custGeom>
              <a:avLst/>
              <a:gdLst/>
              <a:ahLst/>
              <a:cxnLst/>
              <a:rect l="l" t="t" r="r" b="b"/>
              <a:pathLst>
                <a:path w="6768" h="7475" extrusionOk="0">
                  <a:moveTo>
                    <a:pt x="376" y="1"/>
                  </a:moveTo>
                  <a:cubicBezTo>
                    <a:pt x="281" y="1"/>
                    <a:pt x="193" y="29"/>
                    <a:pt x="123" y="100"/>
                  </a:cubicBezTo>
                  <a:cubicBezTo>
                    <a:pt x="18" y="214"/>
                    <a:pt x="0" y="397"/>
                    <a:pt x="35" y="545"/>
                  </a:cubicBezTo>
                  <a:cubicBezTo>
                    <a:pt x="88" y="816"/>
                    <a:pt x="254" y="1061"/>
                    <a:pt x="437" y="1270"/>
                  </a:cubicBezTo>
                  <a:cubicBezTo>
                    <a:pt x="847" y="1759"/>
                    <a:pt x="1362" y="2152"/>
                    <a:pt x="1747" y="2658"/>
                  </a:cubicBezTo>
                  <a:cubicBezTo>
                    <a:pt x="2332" y="3418"/>
                    <a:pt x="2602" y="4370"/>
                    <a:pt x="2707" y="5322"/>
                  </a:cubicBezTo>
                  <a:cubicBezTo>
                    <a:pt x="2760" y="5802"/>
                    <a:pt x="2812" y="6369"/>
                    <a:pt x="3231" y="6623"/>
                  </a:cubicBezTo>
                  <a:cubicBezTo>
                    <a:pt x="3431" y="6742"/>
                    <a:pt x="3669" y="6753"/>
                    <a:pt x="3910" y="6753"/>
                  </a:cubicBezTo>
                  <a:cubicBezTo>
                    <a:pt x="3968" y="6753"/>
                    <a:pt x="4027" y="6753"/>
                    <a:pt x="4085" y="6753"/>
                  </a:cubicBezTo>
                  <a:cubicBezTo>
                    <a:pt x="4174" y="6753"/>
                    <a:pt x="4263" y="6754"/>
                    <a:pt x="4349" y="6762"/>
                  </a:cubicBezTo>
                  <a:cubicBezTo>
                    <a:pt x="4611" y="6788"/>
                    <a:pt x="4864" y="6867"/>
                    <a:pt x="5082" y="7007"/>
                  </a:cubicBezTo>
                  <a:cubicBezTo>
                    <a:pt x="5384" y="7188"/>
                    <a:pt x="5680" y="7474"/>
                    <a:pt x="6009" y="7474"/>
                  </a:cubicBezTo>
                  <a:cubicBezTo>
                    <a:pt x="6060" y="7474"/>
                    <a:pt x="6112" y="7467"/>
                    <a:pt x="6165" y="7452"/>
                  </a:cubicBezTo>
                  <a:cubicBezTo>
                    <a:pt x="6374" y="7391"/>
                    <a:pt x="6523" y="7208"/>
                    <a:pt x="6601" y="7007"/>
                  </a:cubicBezTo>
                  <a:cubicBezTo>
                    <a:pt x="6767" y="6570"/>
                    <a:pt x="6628" y="6072"/>
                    <a:pt x="6357" y="5688"/>
                  </a:cubicBezTo>
                  <a:cubicBezTo>
                    <a:pt x="6086" y="5304"/>
                    <a:pt x="5702" y="5025"/>
                    <a:pt x="5335" y="4737"/>
                  </a:cubicBezTo>
                  <a:cubicBezTo>
                    <a:pt x="4820" y="4344"/>
                    <a:pt x="4305" y="3925"/>
                    <a:pt x="3964" y="3383"/>
                  </a:cubicBezTo>
                  <a:cubicBezTo>
                    <a:pt x="3703" y="2981"/>
                    <a:pt x="3545" y="2527"/>
                    <a:pt x="3310" y="2108"/>
                  </a:cubicBezTo>
                  <a:cubicBezTo>
                    <a:pt x="3056" y="1654"/>
                    <a:pt x="2707" y="1314"/>
                    <a:pt x="2227" y="1113"/>
                  </a:cubicBezTo>
                  <a:cubicBezTo>
                    <a:pt x="1703" y="903"/>
                    <a:pt x="1336" y="545"/>
                    <a:pt x="891" y="205"/>
                  </a:cubicBezTo>
                  <a:cubicBezTo>
                    <a:pt x="744" y="97"/>
                    <a:pt x="549" y="1"/>
                    <a:pt x="376"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Rectangle 163"/>
          <p:cNvSpPr/>
          <p:nvPr/>
        </p:nvSpPr>
        <p:spPr>
          <a:xfrm>
            <a:off x="4643438" y="3357568"/>
            <a:ext cx="3714776" cy="7143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5"/>
        <p:cNvGrpSpPr/>
        <p:nvPr/>
      </p:nvGrpSpPr>
      <p:grpSpPr>
        <a:xfrm>
          <a:off x="0" y="0"/>
          <a:ext cx="0" cy="0"/>
          <a:chOff x="0" y="0"/>
          <a:chExt cx="0" cy="0"/>
        </a:xfrm>
      </p:grpSpPr>
      <p:sp>
        <p:nvSpPr>
          <p:cNvPr id="2456" name="Google Shape;2456;p81"/>
          <p:cNvSpPr txBox="1">
            <a:spLocks noGrp="1"/>
          </p:cNvSpPr>
          <p:nvPr>
            <p:ph type="body" idx="2"/>
          </p:nvPr>
        </p:nvSpPr>
        <p:spPr>
          <a:xfrm>
            <a:off x="4683000" y="1917325"/>
            <a:ext cx="3741000" cy="2428200"/>
          </a:xfrm>
          <a:prstGeom prst="rect">
            <a:avLst/>
          </a:prstGeom>
        </p:spPr>
        <p:txBody>
          <a:bodyPr spcFirstLastPara="1" wrap="square" lIns="91425" tIns="91425" rIns="91425" bIns="91425" anchor="t" anchorCtr="0">
            <a:noAutofit/>
          </a:bodyPr>
          <a:lstStyle/>
          <a:p>
            <a:pPr marL="182880" lvl="0" indent="-91440" algn="l" rtl="0">
              <a:spcBef>
                <a:spcPts val="300"/>
              </a:spcBef>
              <a:spcAft>
                <a:spcPts val="0"/>
              </a:spcAft>
              <a:buNone/>
            </a:pPr>
            <a:r>
              <a:rPr lang="en" sz="2200">
                <a:solidFill>
                  <a:schemeClr val="accent4"/>
                </a:solidFill>
                <a:latin typeface="Baskervville"/>
                <a:ea typeface="Baskervville"/>
                <a:cs typeface="Baskervville"/>
                <a:sym typeface="Baskervville"/>
              </a:rPr>
              <a:t>Photos</a:t>
            </a:r>
            <a:endParaRPr sz="2200">
              <a:solidFill>
                <a:schemeClr val="accent4"/>
              </a:solidFill>
              <a:latin typeface="Baskervville"/>
              <a:ea typeface="Baskervville"/>
              <a:cs typeface="Baskervville"/>
              <a:sym typeface="Baskervville"/>
            </a:endParaRPr>
          </a:p>
          <a:p>
            <a:pPr marL="182880" lvl="0" indent="-180340" algn="l" rtl="0">
              <a:spcBef>
                <a:spcPts val="300"/>
              </a:spcBef>
              <a:spcAft>
                <a:spcPts val="0"/>
              </a:spcAft>
              <a:buClr>
                <a:schemeClr val="accent4"/>
              </a:buClr>
              <a:buSzPts val="1400"/>
              <a:buChar char="●"/>
            </a:pPr>
            <a:r>
              <a:rPr lang="en" u="sng">
                <a:solidFill>
                  <a:schemeClr val="accent4"/>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Newspaper background concept I</a:t>
            </a:r>
            <a:endParaRPr>
              <a:solidFill>
                <a:schemeClr val="accent4"/>
              </a:solidFill>
            </a:endParaRPr>
          </a:p>
          <a:p>
            <a:pPr marL="182880" lvl="0" indent="-180340" algn="l" rtl="0">
              <a:spcBef>
                <a:spcPts val="0"/>
              </a:spcBef>
              <a:spcAft>
                <a:spcPts val="0"/>
              </a:spcAft>
              <a:buClr>
                <a:schemeClr val="accent4"/>
              </a:buClr>
              <a:buSzPts val="1400"/>
              <a:buChar char="●"/>
            </a:pPr>
            <a:r>
              <a:rPr lang="en" u="sng">
                <a:solidFill>
                  <a:schemeClr val="accent4"/>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Newspaper background concept II</a:t>
            </a:r>
            <a:endParaRPr>
              <a:solidFill>
                <a:schemeClr val="accent4"/>
              </a:solidFill>
            </a:endParaRPr>
          </a:p>
          <a:p>
            <a:pPr marL="182880" lvl="0" indent="-180340" algn="l" rtl="0">
              <a:spcBef>
                <a:spcPts val="0"/>
              </a:spcBef>
              <a:spcAft>
                <a:spcPts val="0"/>
              </a:spcAft>
              <a:buClr>
                <a:schemeClr val="accent4"/>
              </a:buClr>
              <a:buSzPts val="1400"/>
              <a:buChar char="●"/>
            </a:pPr>
            <a:r>
              <a:rPr lang="en" u="sng">
                <a:solidFill>
                  <a:schemeClr val="accent4"/>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Newspaper background concept III</a:t>
            </a:r>
            <a:endParaRPr>
              <a:solidFill>
                <a:schemeClr val="accent4"/>
              </a:solidFill>
            </a:endParaRPr>
          </a:p>
          <a:p>
            <a:pPr marL="182880" lvl="0" indent="-180340" algn="l" rtl="0">
              <a:spcBef>
                <a:spcPts val="0"/>
              </a:spcBef>
              <a:spcAft>
                <a:spcPts val="0"/>
              </a:spcAft>
              <a:buClr>
                <a:schemeClr val="accent4"/>
              </a:buClr>
              <a:buSzPts val="1400"/>
              <a:buChar char="●"/>
            </a:pPr>
            <a:r>
              <a:rPr lang="en" u="sng">
                <a:solidFill>
                  <a:schemeClr val="accent4"/>
                </a:solid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Female journalist talking to her cameraman</a:t>
            </a:r>
            <a:endParaRPr sz="2200">
              <a:solidFill>
                <a:schemeClr val="accent4"/>
              </a:solidFill>
              <a:latin typeface="Baskervville"/>
              <a:ea typeface="Baskervville"/>
              <a:cs typeface="Baskervville"/>
              <a:sym typeface="Baskervville"/>
            </a:endParaRPr>
          </a:p>
        </p:txBody>
      </p:sp>
      <p:sp>
        <p:nvSpPr>
          <p:cNvPr id="2457" name="Google Shape;2457;p81"/>
          <p:cNvSpPr txBox="1">
            <a:spLocks noGrp="1"/>
          </p:cNvSpPr>
          <p:nvPr>
            <p:ph type="body" idx="1"/>
          </p:nvPr>
        </p:nvSpPr>
        <p:spPr>
          <a:xfrm>
            <a:off x="715050" y="1917325"/>
            <a:ext cx="3741000" cy="24282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200">
                <a:solidFill>
                  <a:schemeClr val="accent4"/>
                </a:solidFill>
                <a:latin typeface="Baskervville"/>
                <a:ea typeface="Baskervville"/>
                <a:cs typeface="Baskervville"/>
                <a:sym typeface="Baskervville"/>
              </a:rPr>
              <a:t>Vectors</a:t>
            </a:r>
            <a:endParaRPr>
              <a:solidFill>
                <a:schemeClr val="accent4"/>
              </a:solidFill>
            </a:endParaRPr>
          </a:p>
          <a:p>
            <a:pPr marL="182880" lvl="0" indent="-180340" algn="l" rtl="0">
              <a:spcBef>
                <a:spcPts val="300"/>
              </a:spcBef>
              <a:spcAft>
                <a:spcPts val="0"/>
              </a:spcAft>
              <a:buClr>
                <a:schemeClr val="accent4"/>
              </a:buClr>
              <a:buSzPts val="1400"/>
              <a:buChar char="●"/>
            </a:pPr>
            <a:r>
              <a:rPr lang="en" u="sng">
                <a:solidFill>
                  <a:schemeClr val="accent4"/>
                </a:solidFil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 instagram stories collection for dia del periodista celebration</a:t>
            </a:r>
            <a:endParaRPr b="1">
              <a:solidFill>
                <a:schemeClr val="accent4"/>
              </a:solidFill>
            </a:endParaRPr>
          </a:p>
          <a:p>
            <a:pPr marL="182880" lvl="0" indent="-180340" algn="l" rtl="0">
              <a:spcBef>
                <a:spcPts val="0"/>
              </a:spcBef>
              <a:spcAft>
                <a:spcPts val="0"/>
              </a:spcAft>
              <a:buClr>
                <a:schemeClr val="accent4"/>
              </a:buClr>
              <a:buSzPts val="1400"/>
              <a:buChar char="●"/>
            </a:pPr>
            <a:r>
              <a:rPr lang="en" u="sng">
                <a:solidFill>
                  <a:schemeClr val="accent4"/>
                </a:solidFill>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 instagram stories collection for dia del periodista celebration</a:t>
            </a:r>
            <a:endParaRPr>
              <a:solidFill>
                <a:schemeClr val="accent4"/>
              </a:solidFill>
            </a:endParaRPr>
          </a:p>
          <a:p>
            <a:pPr marL="182880" lvl="0" indent="-180340" algn="l" rtl="0">
              <a:spcBef>
                <a:spcPts val="0"/>
              </a:spcBef>
              <a:spcAft>
                <a:spcPts val="0"/>
              </a:spcAft>
              <a:buClr>
                <a:schemeClr val="accent4"/>
              </a:buClr>
              <a:buSzPts val="1400"/>
              <a:buChar char="●"/>
            </a:pPr>
            <a:r>
              <a:rPr lang="en" u="sng">
                <a:solidFill>
                  <a:schemeClr val="accent4"/>
                </a:solidFill>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 instagram stories collection for dia del periodista celebration</a:t>
            </a:r>
            <a:endParaRPr>
              <a:solidFill>
                <a:schemeClr val="accent4"/>
              </a:solidFill>
            </a:endParaRPr>
          </a:p>
          <a:p>
            <a:pPr marL="182880" lvl="0" indent="-180340" algn="l" rtl="0">
              <a:spcBef>
                <a:spcPts val="0"/>
              </a:spcBef>
              <a:spcAft>
                <a:spcPts val="0"/>
              </a:spcAft>
              <a:buClr>
                <a:schemeClr val="accent4"/>
              </a:buClr>
              <a:buSzPts val="1400"/>
              <a:buChar char="●"/>
            </a:pPr>
            <a:r>
              <a:rPr lang="en" u="sng">
                <a:solidFill>
                  <a:schemeClr val="accent4"/>
                </a:solidFill>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 instagram stories collection for dia del periodista celebration</a:t>
            </a:r>
            <a:endParaRPr sz="2200">
              <a:solidFill>
                <a:schemeClr val="accent4"/>
              </a:solidFill>
              <a:latin typeface="Baskervville"/>
              <a:ea typeface="Baskervville"/>
              <a:cs typeface="Baskervville"/>
              <a:sym typeface="Baskervville"/>
            </a:endParaRPr>
          </a:p>
        </p:txBody>
      </p:sp>
      <p:sp>
        <p:nvSpPr>
          <p:cNvPr id="2458" name="Google Shape;2458;p81"/>
          <p:cNvSpPr txBox="1">
            <a:spLocks noGrp="1"/>
          </p:cNvSpPr>
          <p:nvPr>
            <p:ph type="title"/>
          </p:nvPr>
        </p:nvSpPr>
        <p:spPr>
          <a:xfrm>
            <a:off x="862038" y="539500"/>
            <a:ext cx="741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Resources</a:t>
            </a:r>
            <a:endParaRPr/>
          </a:p>
        </p:txBody>
      </p:sp>
      <p:sp>
        <p:nvSpPr>
          <p:cNvPr id="2459" name="Google Shape;2459;p81"/>
          <p:cNvSpPr txBox="1"/>
          <p:nvPr/>
        </p:nvSpPr>
        <p:spPr>
          <a:xfrm>
            <a:off x="862050" y="1407025"/>
            <a:ext cx="7419900" cy="3693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a:solidFill>
                  <a:schemeClr val="accent4"/>
                </a:solidFill>
                <a:latin typeface="Nunito"/>
                <a:ea typeface="Nunito"/>
                <a:cs typeface="Nunito"/>
                <a:sym typeface="Nunito"/>
              </a:rPr>
              <a:t>Did you like the resources on this template? Get them for free at our other websites:</a:t>
            </a:r>
            <a:endParaRPr>
              <a:latin typeface="Nunito"/>
              <a:ea typeface="Nunito"/>
              <a:cs typeface="Nunito"/>
              <a:sym typeface="Nunito"/>
            </a:endParaRPr>
          </a:p>
        </p:txBody>
      </p:sp>
      <p:grpSp>
        <p:nvGrpSpPr>
          <p:cNvPr id="2460" name="Google Shape;2460;p81"/>
          <p:cNvGrpSpPr/>
          <p:nvPr/>
        </p:nvGrpSpPr>
        <p:grpSpPr>
          <a:xfrm rot="4500040">
            <a:off x="7534938" y="3812208"/>
            <a:ext cx="1715724" cy="910398"/>
            <a:chOff x="-13520500" y="1781725"/>
            <a:chExt cx="1715775" cy="910425"/>
          </a:xfrm>
        </p:grpSpPr>
        <p:sp>
          <p:nvSpPr>
            <p:cNvPr id="2461" name="Google Shape;2461;p81"/>
            <p:cNvSpPr/>
            <p:nvPr/>
          </p:nvSpPr>
          <p:spPr>
            <a:xfrm>
              <a:off x="-12581425" y="2185925"/>
              <a:ext cx="776700" cy="506225"/>
            </a:xfrm>
            <a:custGeom>
              <a:avLst/>
              <a:gdLst/>
              <a:ahLst/>
              <a:cxnLst/>
              <a:rect l="l" t="t" r="r" b="b"/>
              <a:pathLst>
                <a:path w="31068" h="20249" extrusionOk="0">
                  <a:moveTo>
                    <a:pt x="5449" y="0"/>
                  </a:moveTo>
                  <a:lnTo>
                    <a:pt x="0" y="9666"/>
                  </a:lnTo>
                  <a:lnTo>
                    <a:pt x="28343" y="20249"/>
                  </a:lnTo>
                  <a:lnTo>
                    <a:pt x="31067" y="15761"/>
                  </a:lnTo>
                  <a:lnTo>
                    <a:pt x="5449" y="0"/>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81"/>
            <p:cNvSpPr/>
            <p:nvPr/>
          </p:nvSpPr>
          <p:spPr>
            <a:xfrm>
              <a:off x="-11933325" y="2544575"/>
              <a:ext cx="98475" cy="134700"/>
            </a:xfrm>
            <a:custGeom>
              <a:avLst/>
              <a:gdLst/>
              <a:ahLst/>
              <a:cxnLst/>
              <a:rect l="l" t="t" r="r" b="b"/>
              <a:pathLst>
                <a:path w="3939" h="5388" extrusionOk="0">
                  <a:moveTo>
                    <a:pt x="2847" y="0"/>
                  </a:moveTo>
                  <a:lnTo>
                    <a:pt x="0" y="5003"/>
                  </a:lnTo>
                  <a:lnTo>
                    <a:pt x="1031" y="5388"/>
                  </a:lnTo>
                  <a:lnTo>
                    <a:pt x="3938" y="673"/>
                  </a:lnTo>
                  <a:lnTo>
                    <a:pt x="2847" y="0"/>
                  </a:ln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1"/>
            <p:cNvSpPr/>
            <p:nvPr/>
          </p:nvSpPr>
          <p:spPr>
            <a:xfrm>
              <a:off x="-12721575" y="2067600"/>
              <a:ext cx="316550" cy="389025"/>
            </a:xfrm>
            <a:custGeom>
              <a:avLst/>
              <a:gdLst/>
              <a:ahLst/>
              <a:cxnLst/>
              <a:rect l="l" t="t" r="r" b="b"/>
              <a:pathLst>
                <a:path w="12662" h="15561" extrusionOk="0">
                  <a:moveTo>
                    <a:pt x="7798" y="1"/>
                  </a:moveTo>
                  <a:lnTo>
                    <a:pt x="1" y="14652"/>
                  </a:lnTo>
                  <a:lnTo>
                    <a:pt x="6523" y="15560"/>
                  </a:lnTo>
                  <a:lnTo>
                    <a:pt x="12661" y="4690"/>
                  </a:lnTo>
                  <a:lnTo>
                    <a:pt x="7798" y="1"/>
                  </a:ln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1"/>
            <p:cNvSpPr/>
            <p:nvPr/>
          </p:nvSpPr>
          <p:spPr>
            <a:xfrm>
              <a:off x="-12649750" y="2103850"/>
              <a:ext cx="186225" cy="342950"/>
            </a:xfrm>
            <a:custGeom>
              <a:avLst/>
              <a:gdLst/>
              <a:ahLst/>
              <a:cxnLst/>
              <a:rect l="l" t="t" r="r" b="b"/>
              <a:pathLst>
                <a:path w="7449" h="13718" extrusionOk="0">
                  <a:moveTo>
                    <a:pt x="6357" y="0"/>
                  </a:moveTo>
                  <a:lnTo>
                    <a:pt x="0" y="13613"/>
                  </a:lnTo>
                  <a:lnTo>
                    <a:pt x="743" y="13717"/>
                  </a:lnTo>
                  <a:lnTo>
                    <a:pt x="7448" y="1048"/>
                  </a:lnTo>
                  <a:lnTo>
                    <a:pt x="6357" y="0"/>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81"/>
            <p:cNvSpPr/>
            <p:nvPr/>
          </p:nvSpPr>
          <p:spPr>
            <a:xfrm>
              <a:off x="-12826775" y="2041200"/>
              <a:ext cx="300150" cy="392725"/>
            </a:xfrm>
            <a:custGeom>
              <a:avLst/>
              <a:gdLst/>
              <a:ahLst/>
              <a:cxnLst/>
              <a:rect l="l" t="t" r="r" b="b"/>
              <a:pathLst>
                <a:path w="12006" h="15709" extrusionOk="0">
                  <a:moveTo>
                    <a:pt x="8120" y="0"/>
                  </a:moveTo>
                  <a:lnTo>
                    <a:pt x="0" y="12853"/>
                  </a:lnTo>
                  <a:lnTo>
                    <a:pt x="4209" y="15708"/>
                  </a:lnTo>
                  <a:lnTo>
                    <a:pt x="12006" y="1057"/>
                  </a:lnTo>
                  <a:lnTo>
                    <a:pt x="8120" y="0"/>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81"/>
            <p:cNvSpPr/>
            <p:nvPr/>
          </p:nvSpPr>
          <p:spPr>
            <a:xfrm>
              <a:off x="-13520500" y="1781725"/>
              <a:ext cx="922300" cy="594350"/>
            </a:xfrm>
            <a:custGeom>
              <a:avLst/>
              <a:gdLst/>
              <a:ahLst/>
              <a:cxnLst/>
              <a:rect l="l" t="t" r="r" b="b"/>
              <a:pathLst>
                <a:path w="36892" h="23774" extrusionOk="0">
                  <a:moveTo>
                    <a:pt x="6043" y="1"/>
                  </a:moveTo>
                  <a:cubicBezTo>
                    <a:pt x="3838" y="1"/>
                    <a:pt x="1810" y="1328"/>
                    <a:pt x="961" y="3385"/>
                  </a:cubicBezTo>
                  <a:cubicBezTo>
                    <a:pt x="0" y="5708"/>
                    <a:pt x="760" y="8423"/>
                    <a:pt x="2794" y="9925"/>
                  </a:cubicBezTo>
                  <a:lnTo>
                    <a:pt x="30849" y="23773"/>
                  </a:lnTo>
                  <a:cubicBezTo>
                    <a:pt x="32089" y="22734"/>
                    <a:pt x="34114" y="20744"/>
                    <a:pt x="35503" y="17609"/>
                  </a:cubicBezTo>
                  <a:cubicBezTo>
                    <a:pt x="36420" y="15557"/>
                    <a:pt x="36760" y="13680"/>
                    <a:pt x="36891" y="12335"/>
                  </a:cubicBezTo>
                  <a:cubicBezTo>
                    <a:pt x="26832" y="8240"/>
                    <a:pt x="16774" y="4136"/>
                    <a:pt x="6706" y="41"/>
                  </a:cubicBezTo>
                  <a:cubicBezTo>
                    <a:pt x="6484" y="14"/>
                    <a:pt x="6263" y="1"/>
                    <a:pt x="6043"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1"/>
            <p:cNvSpPr/>
            <p:nvPr/>
          </p:nvSpPr>
          <p:spPr>
            <a:xfrm>
              <a:off x="-13502825" y="1862625"/>
              <a:ext cx="858775" cy="413900"/>
            </a:xfrm>
            <a:custGeom>
              <a:avLst/>
              <a:gdLst/>
              <a:ahLst/>
              <a:cxnLst/>
              <a:rect l="l" t="t" r="r" b="b"/>
              <a:pathLst>
                <a:path w="34351" h="16556" extrusionOk="0">
                  <a:moveTo>
                    <a:pt x="315" y="1"/>
                  </a:moveTo>
                  <a:cubicBezTo>
                    <a:pt x="245" y="158"/>
                    <a:pt x="175" y="341"/>
                    <a:pt x="105" y="542"/>
                  </a:cubicBezTo>
                  <a:cubicBezTo>
                    <a:pt x="70" y="664"/>
                    <a:pt x="35" y="787"/>
                    <a:pt x="1" y="900"/>
                  </a:cubicBezTo>
                  <a:lnTo>
                    <a:pt x="33634" y="16556"/>
                  </a:lnTo>
                  <a:lnTo>
                    <a:pt x="34350" y="15298"/>
                  </a:lnTo>
                  <a:lnTo>
                    <a:pt x="315"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305A"/>
        </a:solidFill>
        <a:effectLst/>
      </p:bgPr>
    </p:bg>
    <p:spTree>
      <p:nvGrpSpPr>
        <p:cNvPr id="1" name="Shape 413"/>
        <p:cNvGrpSpPr/>
        <p:nvPr/>
      </p:nvGrpSpPr>
      <p:grpSpPr>
        <a:xfrm>
          <a:off x="0" y="0"/>
          <a:ext cx="0" cy="0"/>
          <a:chOff x="0" y="0"/>
          <a:chExt cx="0" cy="0"/>
        </a:xfrm>
      </p:grpSpPr>
      <p:grpSp>
        <p:nvGrpSpPr>
          <p:cNvPr id="414" name="Google Shape;414;p47"/>
          <p:cNvGrpSpPr/>
          <p:nvPr/>
        </p:nvGrpSpPr>
        <p:grpSpPr>
          <a:xfrm>
            <a:off x="4063475" y="1450925"/>
            <a:ext cx="1155425" cy="4057150"/>
            <a:chOff x="2688525" y="2435875"/>
            <a:chExt cx="1155425" cy="4057150"/>
          </a:xfrm>
        </p:grpSpPr>
        <p:sp>
          <p:nvSpPr>
            <p:cNvPr id="415" name="Google Shape;415;p47"/>
            <p:cNvSpPr/>
            <p:nvPr/>
          </p:nvSpPr>
          <p:spPr>
            <a:xfrm>
              <a:off x="3053500" y="4768950"/>
              <a:ext cx="591825" cy="950025"/>
            </a:xfrm>
            <a:custGeom>
              <a:avLst/>
              <a:gdLst/>
              <a:ahLst/>
              <a:cxnLst/>
              <a:rect l="l" t="t" r="r" b="b"/>
              <a:pathLst>
                <a:path w="23673" h="38001" extrusionOk="0">
                  <a:moveTo>
                    <a:pt x="734" y="0"/>
                  </a:moveTo>
                  <a:cubicBezTo>
                    <a:pt x="1" y="10915"/>
                    <a:pt x="516" y="27068"/>
                    <a:pt x="394" y="38000"/>
                  </a:cubicBezTo>
                  <a:lnTo>
                    <a:pt x="23672" y="37494"/>
                  </a:lnTo>
                  <a:cubicBezTo>
                    <a:pt x="21122" y="27741"/>
                    <a:pt x="17543" y="11596"/>
                    <a:pt x="16634" y="2541"/>
                  </a:cubicBezTo>
                  <a:cubicBezTo>
                    <a:pt x="11343" y="1738"/>
                    <a:pt x="6087" y="184"/>
                    <a:pt x="734"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7"/>
            <p:cNvSpPr/>
            <p:nvPr/>
          </p:nvSpPr>
          <p:spPr>
            <a:xfrm>
              <a:off x="3050900" y="4942050"/>
              <a:ext cx="471075" cy="204575"/>
            </a:xfrm>
            <a:custGeom>
              <a:avLst/>
              <a:gdLst/>
              <a:ahLst/>
              <a:cxnLst/>
              <a:rect l="l" t="t" r="r" b="b"/>
              <a:pathLst>
                <a:path w="18843" h="8183" extrusionOk="0">
                  <a:moveTo>
                    <a:pt x="17917" y="1"/>
                  </a:moveTo>
                  <a:lnTo>
                    <a:pt x="96" y="3598"/>
                  </a:lnTo>
                  <a:lnTo>
                    <a:pt x="0" y="8182"/>
                  </a:lnTo>
                  <a:lnTo>
                    <a:pt x="18843" y="6348"/>
                  </a:lnTo>
                  <a:lnTo>
                    <a:pt x="17917"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7"/>
            <p:cNvSpPr/>
            <p:nvPr/>
          </p:nvSpPr>
          <p:spPr>
            <a:xfrm>
              <a:off x="3032325" y="5099450"/>
              <a:ext cx="811625" cy="1393575"/>
            </a:xfrm>
            <a:custGeom>
              <a:avLst/>
              <a:gdLst/>
              <a:ahLst/>
              <a:cxnLst/>
              <a:rect l="l" t="t" r="r" b="b"/>
              <a:pathLst>
                <a:path w="32465" h="55743" extrusionOk="0">
                  <a:moveTo>
                    <a:pt x="20153" y="0"/>
                  </a:moveTo>
                  <a:lnTo>
                    <a:pt x="1" y="1965"/>
                  </a:lnTo>
                  <a:lnTo>
                    <a:pt x="2559" y="55743"/>
                  </a:lnTo>
                  <a:lnTo>
                    <a:pt x="32465" y="54957"/>
                  </a:lnTo>
                  <a:lnTo>
                    <a:pt x="20153" y="0"/>
                  </a:ln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7"/>
            <p:cNvSpPr/>
            <p:nvPr/>
          </p:nvSpPr>
          <p:spPr>
            <a:xfrm>
              <a:off x="2844825" y="3982875"/>
              <a:ext cx="401900" cy="1090175"/>
            </a:xfrm>
            <a:custGeom>
              <a:avLst/>
              <a:gdLst/>
              <a:ahLst/>
              <a:cxnLst/>
              <a:rect l="l" t="t" r="r" b="b"/>
              <a:pathLst>
                <a:path w="16076" h="43607" extrusionOk="0">
                  <a:moveTo>
                    <a:pt x="16075" y="1"/>
                  </a:moveTo>
                  <a:lnTo>
                    <a:pt x="0" y="464"/>
                  </a:lnTo>
                  <a:lnTo>
                    <a:pt x="8060" y="43589"/>
                  </a:lnTo>
                  <a:lnTo>
                    <a:pt x="15674" y="43607"/>
                  </a:lnTo>
                  <a:lnTo>
                    <a:pt x="16075"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7"/>
            <p:cNvSpPr/>
            <p:nvPr/>
          </p:nvSpPr>
          <p:spPr>
            <a:xfrm>
              <a:off x="2755325" y="4234900"/>
              <a:ext cx="342775" cy="643500"/>
            </a:xfrm>
            <a:custGeom>
              <a:avLst/>
              <a:gdLst/>
              <a:ahLst/>
              <a:cxnLst/>
              <a:rect l="l" t="t" r="r" b="b"/>
              <a:pathLst>
                <a:path w="13711" h="25740" extrusionOk="0">
                  <a:moveTo>
                    <a:pt x="5481" y="0"/>
                  </a:moveTo>
                  <a:cubicBezTo>
                    <a:pt x="5403" y="0"/>
                    <a:pt x="5325" y="2"/>
                    <a:pt x="5248" y="5"/>
                  </a:cubicBezTo>
                  <a:cubicBezTo>
                    <a:pt x="2192" y="214"/>
                    <a:pt x="1991" y="3480"/>
                    <a:pt x="3615" y="5515"/>
                  </a:cubicBezTo>
                  <a:cubicBezTo>
                    <a:pt x="1" y="6126"/>
                    <a:pt x="1363" y="10692"/>
                    <a:pt x="3310" y="12491"/>
                  </a:cubicBezTo>
                  <a:cubicBezTo>
                    <a:pt x="3218" y="12457"/>
                    <a:pt x="3127" y="12441"/>
                    <a:pt x="3037" y="12441"/>
                  </a:cubicBezTo>
                  <a:cubicBezTo>
                    <a:pt x="2230" y="12441"/>
                    <a:pt x="1493" y="13709"/>
                    <a:pt x="1336" y="14447"/>
                  </a:cubicBezTo>
                  <a:cubicBezTo>
                    <a:pt x="760" y="16150"/>
                    <a:pt x="2131" y="17032"/>
                    <a:pt x="3415" y="18053"/>
                  </a:cubicBezTo>
                  <a:cubicBezTo>
                    <a:pt x="1302" y="18184"/>
                    <a:pt x="1267" y="20996"/>
                    <a:pt x="2506" y="22253"/>
                  </a:cubicBezTo>
                  <a:cubicBezTo>
                    <a:pt x="3886" y="23965"/>
                    <a:pt x="7488" y="25739"/>
                    <a:pt x="10199" y="25739"/>
                  </a:cubicBezTo>
                  <a:cubicBezTo>
                    <a:pt x="10835" y="25739"/>
                    <a:pt x="11421" y="25642"/>
                    <a:pt x="11919" y="25423"/>
                  </a:cubicBezTo>
                  <a:cubicBezTo>
                    <a:pt x="13561" y="23964"/>
                    <a:pt x="12609" y="21284"/>
                    <a:pt x="10967" y="20166"/>
                  </a:cubicBezTo>
                  <a:lnTo>
                    <a:pt x="10967" y="20166"/>
                  </a:lnTo>
                  <a:cubicBezTo>
                    <a:pt x="11008" y="20168"/>
                    <a:pt x="11047" y="20169"/>
                    <a:pt x="11086" y="20169"/>
                  </a:cubicBezTo>
                  <a:cubicBezTo>
                    <a:pt x="13711" y="20169"/>
                    <a:pt x="12882" y="15584"/>
                    <a:pt x="11273" y="14552"/>
                  </a:cubicBezTo>
                  <a:lnTo>
                    <a:pt x="11273" y="14552"/>
                  </a:lnTo>
                  <a:cubicBezTo>
                    <a:pt x="11377" y="14603"/>
                    <a:pt x="11481" y="14626"/>
                    <a:pt x="11582" y="14626"/>
                  </a:cubicBezTo>
                  <a:cubicBezTo>
                    <a:pt x="12420" y="14626"/>
                    <a:pt x="13116" y="13030"/>
                    <a:pt x="13124" y="12212"/>
                  </a:cubicBezTo>
                  <a:cubicBezTo>
                    <a:pt x="13307" y="10361"/>
                    <a:pt x="12033" y="9129"/>
                    <a:pt x="10845" y="7706"/>
                  </a:cubicBezTo>
                  <a:cubicBezTo>
                    <a:pt x="13543" y="7191"/>
                    <a:pt x="13290" y="4362"/>
                    <a:pt x="11727" y="2729"/>
                  </a:cubicBezTo>
                  <a:cubicBezTo>
                    <a:pt x="10388" y="1121"/>
                    <a:pt x="7597" y="0"/>
                    <a:pt x="5481"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7"/>
            <p:cNvSpPr/>
            <p:nvPr/>
          </p:nvSpPr>
          <p:spPr>
            <a:xfrm>
              <a:off x="2845700" y="4372750"/>
              <a:ext cx="194950" cy="60050"/>
            </a:xfrm>
            <a:custGeom>
              <a:avLst/>
              <a:gdLst/>
              <a:ahLst/>
              <a:cxnLst/>
              <a:rect l="l" t="t" r="r" b="b"/>
              <a:pathLst>
                <a:path w="7798" h="2402" fill="none" extrusionOk="0">
                  <a:moveTo>
                    <a:pt x="7798" y="2402"/>
                  </a:moveTo>
                  <a:cubicBezTo>
                    <a:pt x="5912" y="1363"/>
                    <a:pt x="2506" y="236"/>
                    <a:pt x="0"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7"/>
            <p:cNvSpPr/>
            <p:nvPr/>
          </p:nvSpPr>
          <p:spPr>
            <a:xfrm>
              <a:off x="2833900" y="4546300"/>
              <a:ext cx="204125" cy="58300"/>
            </a:xfrm>
            <a:custGeom>
              <a:avLst/>
              <a:gdLst/>
              <a:ahLst/>
              <a:cxnLst/>
              <a:rect l="l" t="t" r="r" b="b"/>
              <a:pathLst>
                <a:path w="8165" h="2332" fill="none" extrusionOk="0">
                  <a:moveTo>
                    <a:pt x="8165" y="2331"/>
                  </a:moveTo>
                  <a:cubicBezTo>
                    <a:pt x="5615" y="1013"/>
                    <a:pt x="2760" y="646"/>
                    <a:pt x="1" y="0"/>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7"/>
            <p:cNvSpPr/>
            <p:nvPr/>
          </p:nvSpPr>
          <p:spPr>
            <a:xfrm>
              <a:off x="2838700" y="4684250"/>
              <a:ext cx="193650" cy="58525"/>
            </a:xfrm>
            <a:custGeom>
              <a:avLst/>
              <a:gdLst/>
              <a:ahLst/>
              <a:cxnLst/>
              <a:rect l="l" t="t" r="r" b="b"/>
              <a:pathLst>
                <a:path w="7746" h="2341" fill="none" extrusionOk="0">
                  <a:moveTo>
                    <a:pt x="7746" y="2341"/>
                  </a:moveTo>
                  <a:cubicBezTo>
                    <a:pt x="5074" y="1887"/>
                    <a:pt x="2690" y="262"/>
                    <a:pt x="1"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7"/>
            <p:cNvSpPr/>
            <p:nvPr/>
          </p:nvSpPr>
          <p:spPr>
            <a:xfrm>
              <a:off x="2983650" y="4287400"/>
              <a:ext cx="90625" cy="128600"/>
            </a:xfrm>
            <a:custGeom>
              <a:avLst/>
              <a:gdLst/>
              <a:ahLst/>
              <a:cxnLst/>
              <a:rect l="l" t="t" r="r" b="b"/>
              <a:pathLst>
                <a:path w="3625" h="5144" fill="none" extrusionOk="0">
                  <a:moveTo>
                    <a:pt x="1852" y="1013"/>
                  </a:moveTo>
                  <a:cubicBezTo>
                    <a:pt x="3624" y="2157"/>
                    <a:pt x="2734" y="5143"/>
                    <a:pt x="498" y="4323"/>
                  </a:cubicBezTo>
                  <a:cubicBezTo>
                    <a:pt x="1" y="3397"/>
                    <a:pt x="315" y="0"/>
                    <a:pt x="1852" y="1013"/>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7"/>
            <p:cNvSpPr/>
            <p:nvPr/>
          </p:nvSpPr>
          <p:spPr>
            <a:xfrm>
              <a:off x="2959200" y="4429275"/>
              <a:ext cx="101750" cy="159825"/>
            </a:xfrm>
            <a:custGeom>
              <a:avLst/>
              <a:gdLst/>
              <a:ahLst/>
              <a:cxnLst/>
              <a:rect l="l" t="t" r="r" b="b"/>
              <a:pathLst>
                <a:path w="4070" h="6393" fill="none" extrusionOk="0">
                  <a:moveTo>
                    <a:pt x="2358" y="1756"/>
                  </a:moveTo>
                  <a:cubicBezTo>
                    <a:pt x="4070" y="3354"/>
                    <a:pt x="2699" y="6393"/>
                    <a:pt x="437" y="5013"/>
                  </a:cubicBezTo>
                  <a:cubicBezTo>
                    <a:pt x="1" y="3860"/>
                    <a:pt x="629" y="1"/>
                    <a:pt x="2358" y="1756"/>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7"/>
            <p:cNvSpPr/>
            <p:nvPr/>
          </p:nvSpPr>
          <p:spPr>
            <a:xfrm>
              <a:off x="2968800" y="4608950"/>
              <a:ext cx="89975" cy="140375"/>
            </a:xfrm>
            <a:custGeom>
              <a:avLst/>
              <a:gdLst/>
              <a:ahLst/>
              <a:cxnLst/>
              <a:rect l="l" t="t" r="r" b="b"/>
              <a:pathLst>
                <a:path w="3599" h="5615" fill="none" extrusionOk="0">
                  <a:moveTo>
                    <a:pt x="106" y="3624"/>
                  </a:moveTo>
                  <a:cubicBezTo>
                    <a:pt x="3205" y="5615"/>
                    <a:pt x="3598" y="306"/>
                    <a:pt x="638" y="0"/>
                  </a:cubicBezTo>
                  <a:cubicBezTo>
                    <a:pt x="1" y="1135"/>
                    <a:pt x="71" y="2393"/>
                    <a:pt x="106" y="3624"/>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7"/>
            <p:cNvSpPr/>
            <p:nvPr/>
          </p:nvSpPr>
          <p:spPr>
            <a:xfrm>
              <a:off x="2950900" y="4761100"/>
              <a:ext cx="108100" cy="140375"/>
            </a:xfrm>
            <a:custGeom>
              <a:avLst/>
              <a:gdLst/>
              <a:ahLst/>
              <a:cxnLst/>
              <a:rect l="l" t="t" r="r" b="b"/>
              <a:pathLst>
                <a:path w="4324" h="5615" fill="none" extrusionOk="0">
                  <a:moveTo>
                    <a:pt x="62" y="3536"/>
                  </a:moveTo>
                  <a:cubicBezTo>
                    <a:pt x="3406" y="5614"/>
                    <a:pt x="4323" y="314"/>
                    <a:pt x="953" y="0"/>
                  </a:cubicBezTo>
                  <a:cubicBezTo>
                    <a:pt x="298" y="1057"/>
                    <a:pt x="1" y="2288"/>
                    <a:pt x="62" y="3536"/>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7"/>
            <p:cNvSpPr/>
            <p:nvPr/>
          </p:nvSpPr>
          <p:spPr>
            <a:xfrm>
              <a:off x="3092800" y="4209400"/>
              <a:ext cx="392725" cy="664350"/>
            </a:xfrm>
            <a:custGeom>
              <a:avLst/>
              <a:gdLst/>
              <a:ahLst/>
              <a:cxnLst/>
              <a:rect l="l" t="t" r="r" b="b"/>
              <a:pathLst>
                <a:path w="15709" h="26574" extrusionOk="0">
                  <a:moveTo>
                    <a:pt x="1974" y="1"/>
                  </a:moveTo>
                  <a:cubicBezTo>
                    <a:pt x="1893" y="1"/>
                    <a:pt x="1811" y="7"/>
                    <a:pt x="1729" y="21"/>
                  </a:cubicBezTo>
                  <a:cubicBezTo>
                    <a:pt x="1136" y="126"/>
                    <a:pt x="655" y="597"/>
                    <a:pt x="402" y="1138"/>
                  </a:cubicBezTo>
                  <a:cubicBezTo>
                    <a:pt x="140" y="1680"/>
                    <a:pt x="79" y="2291"/>
                    <a:pt x="62" y="2893"/>
                  </a:cubicBezTo>
                  <a:cubicBezTo>
                    <a:pt x="0" y="4832"/>
                    <a:pt x="367" y="6788"/>
                    <a:pt x="1127" y="8569"/>
                  </a:cubicBezTo>
                  <a:cubicBezTo>
                    <a:pt x="1939" y="10472"/>
                    <a:pt x="3196" y="12219"/>
                    <a:pt x="3545" y="14253"/>
                  </a:cubicBezTo>
                  <a:cubicBezTo>
                    <a:pt x="3738" y="15362"/>
                    <a:pt x="3650" y="16506"/>
                    <a:pt x="3703" y="17632"/>
                  </a:cubicBezTo>
                  <a:cubicBezTo>
                    <a:pt x="3886" y="21064"/>
                    <a:pt x="5571" y="24399"/>
                    <a:pt x="8234" y="26574"/>
                  </a:cubicBezTo>
                  <a:lnTo>
                    <a:pt x="15045" y="25622"/>
                  </a:lnTo>
                  <a:cubicBezTo>
                    <a:pt x="15709" y="20592"/>
                    <a:pt x="14373" y="15336"/>
                    <a:pt x="11395" y="11232"/>
                  </a:cubicBezTo>
                  <a:cubicBezTo>
                    <a:pt x="9963" y="9250"/>
                    <a:pt x="8182" y="7556"/>
                    <a:pt x="6680" y="5618"/>
                  </a:cubicBezTo>
                  <a:cubicBezTo>
                    <a:pt x="5868" y="4579"/>
                    <a:pt x="5135" y="3470"/>
                    <a:pt x="4506" y="2308"/>
                  </a:cubicBezTo>
                  <a:cubicBezTo>
                    <a:pt x="4200" y="1750"/>
                    <a:pt x="3903" y="1165"/>
                    <a:pt x="3458" y="702"/>
                  </a:cubicBezTo>
                  <a:cubicBezTo>
                    <a:pt x="3070" y="298"/>
                    <a:pt x="2529" y="1"/>
                    <a:pt x="1974"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7"/>
            <p:cNvSpPr/>
            <p:nvPr/>
          </p:nvSpPr>
          <p:spPr>
            <a:xfrm>
              <a:off x="3137100" y="4221475"/>
              <a:ext cx="80575" cy="104375"/>
            </a:xfrm>
            <a:custGeom>
              <a:avLst/>
              <a:gdLst/>
              <a:ahLst/>
              <a:cxnLst/>
              <a:rect l="l" t="t" r="r" b="b"/>
              <a:pathLst>
                <a:path w="3223" h="4175" fill="none" extrusionOk="0">
                  <a:moveTo>
                    <a:pt x="3223" y="3231"/>
                  </a:moveTo>
                  <a:cubicBezTo>
                    <a:pt x="3109" y="3589"/>
                    <a:pt x="2830" y="3886"/>
                    <a:pt x="2489" y="4035"/>
                  </a:cubicBezTo>
                  <a:cubicBezTo>
                    <a:pt x="2140" y="4174"/>
                    <a:pt x="1730" y="4157"/>
                    <a:pt x="1398" y="3982"/>
                  </a:cubicBezTo>
                  <a:cubicBezTo>
                    <a:pt x="1084" y="3825"/>
                    <a:pt x="848" y="3537"/>
                    <a:pt x="656" y="3240"/>
                  </a:cubicBezTo>
                  <a:cubicBezTo>
                    <a:pt x="307" y="2690"/>
                    <a:pt x="62" y="2061"/>
                    <a:pt x="27" y="1406"/>
                  </a:cubicBezTo>
                  <a:cubicBezTo>
                    <a:pt x="1" y="874"/>
                    <a:pt x="158" y="289"/>
                    <a:pt x="603" y="0"/>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7"/>
            <p:cNvSpPr/>
            <p:nvPr/>
          </p:nvSpPr>
          <p:spPr>
            <a:xfrm>
              <a:off x="3029275" y="4975225"/>
              <a:ext cx="208275" cy="46750"/>
            </a:xfrm>
            <a:custGeom>
              <a:avLst/>
              <a:gdLst/>
              <a:ahLst/>
              <a:cxnLst/>
              <a:rect l="l" t="t" r="r" b="b"/>
              <a:pathLst>
                <a:path w="8331" h="1870" extrusionOk="0">
                  <a:moveTo>
                    <a:pt x="8331" y="1"/>
                  </a:moveTo>
                  <a:lnTo>
                    <a:pt x="1" y="219"/>
                  </a:lnTo>
                  <a:lnTo>
                    <a:pt x="289" y="1782"/>
                  </a:lnTo>
                  <a:lnTo>
                    <a:pt x="8313" y="1869"/>
                  </a:lnTo>
                  <a:lnTo>
                    <a:pt x="8331"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7"/>
            <p:cNvSpPr/>
            <p:nvPr/>
          </p:nvSpPr>
          <p:spPr>
            <a:xfrm>
              <a:off x="2732175" y="3793200"/>
              <a:ext cx="600550" cy="251475"/>
            </a:xfrm>
            <a:custGeom>
              <a:avLst/>
              <a:gdLst/>
              <a:ahLst/>
              <a:cxnLst/>
              <a:rect l="l" t="t" r="r" b="b"/>
              <a:pathLst>
                <a:path w="24022" h="10059" extrusionOk="0">
                  <a:moveTo>
                    <a:pt x="24021" y="0"/>
                  </a:moveTo>
                  <a:lnTo>
                    <a:pt x="1" y="1275"/>
                  </a:lnTo>
                  <a:lnTo>
                    <a:pt x="3756" y="10059"/>
                  </a:lnTo>
                  <a:lnTo>
                    <a:pt x="21847" y="9552"/>
                  </a:lnTo>
                  <a:lnTo>
                    <a:pt x="24021" y="0"/>
                  </a:ln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7"/>
            <p:cNvSpPr/>
            <p:nvPr/>
          </p:nvSpPr>
          <p:spPr>
            <a:xfrm>
              <a:off x="2773225" y="3865000"/>
              <a:ext cx="541600" cy="82100"/>
            </a:xfrm>
            <a:custGeom>
              <a:avLst/>
              <a:gdLst/>
              <a:ahLst/>
              <a:cxnLst/>
              <a:rect l="l" t="t" r="r" b="b"/>
              <a:pathLst>
                <a:path w="21664" h="3284" extrusionOk="0">
                  <a:moveTo>
                    <a:pt x="21663" y="1"/>
                  </a:moveTo>
                  <a:lnTo>
                    <a:pt x="0" y="2288"/>
                  </a:lnTo>
                  <a:lnTo>
                    <a:pt x="420" y="3284"/>
                  </a:lnTo>
                  <a:lnTo>
                    <a:pt x="21175" y="2131"/>
                  </a:lnTo>
                  <a:lnTo>
                    <a:pt x="21663"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7"/>
            <p:cNvSpPr/>
            <p:nvPr/>
          </p:nvSpPr>
          <p:spPr>
            <a:xfrm>
              <a:off x="2732175" y="3641250"/>
              <a:ext cx="600550" cy="183825"/>
            </a:xfrm>
            <a:custGeom>
              <a:avLst/>
              <a:gdLst/>
              <a:ahLst/>
              <a:cxnLst/>
              <a:rect l="l" t="t" r="r" b="b"/>
              <a:pathLst>
                <a:path w="24022" h="7353" extrusionOk="0">
                  <a:moveTo>
                    <a:pt x="403" y="1"/>
                  </a:moveTo>
                  <a:lnTo>
                    <a:pt x="1" y="7353"/>
                  </a:lnTo>
                  <a:lnTo>
                    <a:pt x="1" y="7353"/>
                  </a:lnTo>
                  <a:lnTo>
                    <a:pt x="24021" y="6078"/>
                  </a:lnTo>
                  <a:lnTo>
                    <a:pt x="22432" y="472"/>
                  </a:lnTo>
                  <a:lnTo>
                    <a:pt x="403" y="1"/>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7"/>
            <p:cNvSpPr/>
            <p:nvPr/>
          </p:nvSpPr>
          <p:spPr>
            <a:xfrm>
              <a:off x="2688525" y="2435875"/>
              <a:ext cx="562775" cy="1345625"/>
            </a:xfrm>
            <a:custGeom>
              <a:avLst/>
              <a:gdLst/>
              <a:ahLst/>
              <a:cxnLst/>
              <a:rect l="l" t="t" r="r" b="b"/>
              <a:pathLst>
                <a:path w="22511" h="53825" extrusionOk="0">
                  <a:moveTo>
                    <a:pt x="7906" y="1"/>
                  </a:moveTo>
                  <a:cubicBezTo>
                    <a:pt x="7520" y="1"/>
                    <a:pt x="7131" y="29"/>
                    <a:pt x="6741" y="87"/>
                  </a:cubicBezTo>
                  <a:cubicBezTo>
                    <a:pt x="3144" y="629"/>
                    <a:pt x="341" y="3606"/>
                    <a:pt x="1" y="7265"/>
                  </a:cubicBezTo>
                  <a:lnTo>
                    <a:pt x="3790" y="52477"/>
                  </a:lnTo>
                  <a:cubicBezTo>
                    <a:pt x="5527" y="53067"/>
                    <a:pt x="8365" y="53825"/>
                    <a:pt x="11896" y="53825"/>
                  </a:cubicBezTo>
                  <a:cubicBezTo>
                    <a:pt x="12856" y="53825"/>
                    <a:pt x="13868" y="53769"/>
                    <a:pt x="14923" y="53638"/>
                  </a:cubicBezTo>
                  <a:cubicBezTo>
                    <a:pt x="18162" y="53237"/>
                    <a:pt x="20738" y="52259"/>
                    <a:pt x="22511" y="51412"/>
                  </a:cubicBezTo>
                  <a:cubicBezTo>
                    <a:pt x="20074" y="35852"/>
                    <a:pt x="17638" y="20283"/>
                    <a:pt x="15202" y="4724"/>
                  </a:cubicBezTo>
                  <a:cubicBezTo>
                    <a:pt x="13890" y="1820"/>
                    <a:pt x="10998" y="1"/>
                    <a:pt x="7906"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7"/>
            <p:cNvSpPr/>
            <p:nvPr/>
          </p:nvSpPr>
          <p:spPr>
            <a:xfrm>
              <a:off x="2829100" y="2437175"/>
              <a:ext cx="195625" cy="1344250"/>
            </a:xfrm>
            <a:custGeom>
              <a:avLst/>
              <a:gdLst/>
              <a:ahLst/>
              <a:cxnLst/>
              <a:rect l="l" t="t" r="r" b="b"/>
              <a:pathLst>
                <a:path w="7825" h="53770" extrusionOk="0">
                  <a:moveTo>
                    <a:pt x="1363" y="0"/>
                  </a:moveTo>
                  <a:cubicBezTo>
                    <a:pt x="1101" y="35"/>
                    <a:pt x="822" y="79"/>
                    <a:pt x="525" y="149"/>
                  </a:cubicBezTo>
                  <a:cubicBezTo>
                    <a:pt x="341" y="192"/>
                    <a:pt x="167" y="236"/>
                    <a:pt x="1" y="288"/>
                  </a:cubicBezTo>
                  <a:lnTo>
                    <a:pt x="5720" y="53770"/>
                  </a:lnTo>
                  <a:lnTo>
                    <a:pt x="7824" y="53726"/>
                  </a:lnTo>
                  <a:lnTo>
                    <a:pt x="1363" y="0"/>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47"/>
          <p:cNvSpPr txBox="1">
            <a:spLocks noGrp="1"/>
          </p:cNvSpPr>
          <p:nvPr>
            <p:ph type="title" idx="15"/>
          </p:nvPr>
        </p:nvSpPr>
        <p:spPr>
          <a:xfrm>
            <a:off x="862038" y="539500"/>
            <a:ext cx="741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 of contents</a:t>
            </a:r>
            <a:endParaRPr/>
          </a:p>
        </p:txBody>
      </p:sp>
      <p:sp>
        <p:nvSpPr>
          <p:cNvPr id="437" name="Google Shape;437;p47"/>
          <p:cNvSpPr txBox="1">
            <a:spLocks noGrp="1"/>
          </p:cNvSpPr>
          <p:nvPr>
            <p:ph type="subTitle" idx="7"/>
          </p:nvPr>
        </p:nvSpPr>
        <p:spPr>
          <a:xfrm>
            <a:off x="5346362" y="1733725"/>
            <a:ext cx="2118300" cy="699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2400" b="1" dirty="0" smtClean="0"/>
              <a:t>Practice</a:t>
            </a:r>
            <a:endParaRPr sz="2400" b="1"/>
          </a:p>
        </p:txBody>
      </p:sp>
      <p:sp>
        <p:nvSpPr>
          <p:cNvPr id="439" name="Google Shape;439;p47"/>
          <p:cNvSpPr txBox="1">
            <a:spLocks noGrp="1"/>
          </p:cNvSpPr>
          <p:nvPr>
            <p:ph type="subTitle" idx="9"/>
          </p:nvPr>
        </p:nvSpPr>
        <p:spPr>
          <a:xfrm>
            <a:off x="1644913" y="3240626"/>
            <a:ext cx="2118300" cy="69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t>Types</a:t>
            </a:r>
            <a:endParaRPr b="1"/>
          </a:p>
        </p:txBody>
      </p:sp>
      <p:sp>
        <p:nvSpPr>
          <p:cNvPr id="443" name="Google Shape;443;p47"/>
          <p:cNvSpPr txBox="1">
            <a:spLocks noGrp="1"/>
          </p:cNvSpPr>
          <p:nvPr>
            <p:ph type="subTitle" idx="5"/>
          </p:nvPr>
        </p:nvSpPr>
        <p:spPr>
          <a:xfrm>
            <a:off x="1644913" y="1733725"/>
            <a:ext cx="2118300" cy="69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t>Definition</a:t>
            </a:r>
            <a:endParaRPr b="1"/>
          </a:p>
        </p:txBody>
      </p:sp>
      <p:sp>
        <p:nvSpPr>
          <p:cNvPr id="445" name="Google Shape;445;p47"/>
          <p:cNvSpPr txBox="1">
            <a:spLocks noGrp="1"/>
          </p:cNvSpPr>
          <p:nvPr>
            <p:ph type="title" idx="2"/>
          </p:nvPr>
        </p:nvSpPr>
        <p:spPr>
          <a:xfrm>
            <a:off x="713225" y="3459848"/>
            <a:ext cx="768000" cy="59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446" name="Google Shape;446;p47"/>
          <p:cNvSpPr txBox="1">
            <a:spLocks noGrp="1"/>
          </p:cNvSpPr>
          <p:nvPr>
            <p:ph type="title" idx="3"/>
          </p:nvPr>
        </p:nvSpPr>
        <p:spPr>
          <a:xfrm>
            <a:off x="713225" y="1947346"/>
            <a:ext cx="768000" cy="59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47" name="Google Shape;447;p47"/>
          <p:cNvSpPr txBox="1">
            <a:spLocks noGrp="1"/>
          </p:cNvSpPr>
          <p:nvPr>
            <p:ph type="title" idx="4"/>
          </p:nvPr>
        </p:nvSpPr>
        <p:spPr>
          <a:xfrm>
            <a:off x="7662750" y="1947346"/>
            <a:ext cx="768000" cy="59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grpSp>
        <p:nvGrpSpPr>
          <p:cNvPr id="452" name="Google Shape;452;p48"/>
          <p:cNvGrpSpPr/>
          <p:nvPr/>
        </p:nvGrpSpPr>
        <p:grpSpPr>
          <a:xfrm>
            <a:off x="7598795" y="2020475"/>
            <a:ext cx="1727775" cy="3698650"/>
            <a:chOff x="14616925" y="3265025"/>
            <a:chExt cx="1727775" cy="3698650"/>
          </a:xfrm>
        </p:grpSpPr>
        <p:sp>
          <p:nvSpPr>
            <p:cNvPr id="453" name="Google Shape;453;p48"/>
            <p:cNvSpPr/>
            <p:nvPr/>
          </p:nvSpPr>
          <p:spPr>
            <a:xfrm>
              <a:off x="15135575" y="4532625"/>
              <a:ext cx="939325" cy="1478850"/>
            </a:xfrm>
            <a:custGeom>
              <a:avLst/>
              <a:gdLst/>
              <a:ahLst/>
              <a:cxnLst/>
              <a:rect l="l" t="t" r="r" b="b"/>
              <a:pathLst>
                <a:path w="37573" h="59154" extrusionOk="0">
                  <a:moveTo>
                    <a:pt x="2533" y="1"/>
                  </a:moveTo>
                  <a:cubicBezTo>
                    <a:pt x="1644" y="1"/>
                    <a:pt x="796" y="21"/>
                    <a:pt x="1" y="67"/>
                  </a:cubicBezTo>
                  <a:cubicBezTo>
                    <a:pt x="297" y="13418"/>
                    <a:pt x="10339" y="45847"/>
                    <a:pt x="11386" y="59154"/>
                  </a:cubicBezTo>
                  <a:lnTo>
                    <a:pt x="37572" y="51950"/>
                  </a:lnTo>
                  <a:cubicBezTo>
                    <a:pt x="33399" y="40363"/>
                    <a:pt x="25278" y="12317"/>
                    <a:pt x="23183" y="1412"/>
                  </a:cubicBezTo>
                  <a:cubicBezTo>
                    <a:pt x="17454" y="1066"/>
                    <a:pt x="8944" y="1"/>
                    <a:pt x="2533"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8"/>
            <p:cNvSpPr/>
            <p:nvPr/>
          </p:nvSpPr>
          <p:spPr>
            <a:xfrm>
              <a:off x="14866200" y="4625650"/>
              <a:ext cx="511025" cy="114525"/>
            </a:xfrm>
            <a:custGeom>
              <a:avLst/>
              <a:gdLst/>
              <a:ahLst/>
              <a:cxnLst/>
              <a:rect l="l" t="t" r="r" b="b"/>
              <a:pathLst>
                <a:path w="20441" h="4581" extrusionOk="0">
                  <a:moveTo>
                    <a:pt x="9222" y="1"/>
                  </a:moveTo>
                  <a:cubicBezTo>
                    <a:pt x="6760" y="1"/>
                    <a:pt x="4280" y="138"/>
                    <a:pt x="1817" y="441"/>
                  </a:cubicBezTo>
                  <a:cubicBezTo>
                    <a:pt x="1" y="869"/>
                    <a:pt x="5344" y="2257"/>
                    <a:pt x="5781" y="2502"/>
                  </a:cubicBezTo>
                  <a:cubicBezTo>
                    <a:pt x="9684" y="3724"/>
                    <a:pt x="13919" y="4431"/>
                    <a:pt x="18302" y="4571"/>
                  </a:cubicBezTo>
                  <a:cubicBezTo>
                    <a:pt x="18328" y="4578"/>
                    <a:pt x="18355" y="4581"/>
                    <a:pt x="18381" y="4581"/>
                  </a:cubicBezTo>
                  <a:cubicBezTo>
                    <a:pt x="19296" y="4581"/>
                    <a:pt x="20440" y="755"/>
                    <a:pt x="19498" y="755"/>
                  </a:cubicBezTo>
                  <a:cubicBezTo>
                    <a:pt x="16182" y="279"/>
                    <a:pt x="12721" y="1"/>
                    <a:pt x="9222"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8"/>
            <p:cNvSpPr/>
            <p:nvPr/>
          </p:nvSpPr>
          <p:spPr>
            <a:xfrm>
              <a:off x="15144950" y="4698000"/>
              <a:ext cx="663625" cy="298000"/>
            </a:xfrm>
            <a:custGeom>
              <a:avLst/>
              <a:gdLst/>
              <a:ahLst/>
              <a:cxnLst/>
              <a:rect l="l" t="t" r="r" b="b"/>
              <a:pathLst>
                <a:path w="26545" h="11920" extrusionOk="0">
                  <a:moveTo>
                    <a:pt x="24720" y="1"/>
                  </a:moveTo>
                  <a:lnTo>
                    <a:pt x="1" y="5030"/>
                  </a:lnTo>
                  <a:lnTo>
                    <a:pt x="481" y="11919"/>
                  </a:lnTo>
                  <a:lnTo>
                    <a:pt x="26545" y="7615"/>
                  </a:lnTo>
                  <a:lnTo>
                    <a:pt x="24720"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8"/>
            <p:cNvSpPr/>
            <p:nvPr/>
          </p:nvSpPr>
          <p:spPr>
            <a:xfrm>
              <a:off x="15131425" y="4781175"/>
              <a:ext cx="1213275" cy="2182500"/>
            </a:xfrm>
            <a:custGeom>
              <a:avLst/>
              <a:gdLst/>
              <a:ahLst/>
              <a:cxnLst/>
              <a:rect l="l" t="t" r="r" b="b"/>
              <a:pathLst>
                <a:path w="48531" h="87300" extrusionOk="0">
                  <a:moveTo>
                    <a:pt x="26920" y="0"/>
                  </a:moveTo>
                  <a:lnTo>
                    <a:pt x="1" y="5056"/>
                  </a:lnTo>
                  <a:lnTo>
                    <a:pt x="3825" y="87299"/>
                  </a:lnTo>
                  <a:lnTo>
                    <a:pt x="48531" y="82890"/>
                  </a:lnTo>
                  <a:lnTo>
                    <a:pt x="269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8"/>
            <p:cNvSpPr/>
            <p:nvPr/>
          </p:nvSpPr>
          <p:spPr>
            <a:xfrm>
              <a:off x="15198000" y="4889650"/>
              <a:ext cx="90400" cy="523500"/>
            </a:xfrm>
            <a:custGeom>
              <a:avLst/>
              <a:gdLst/>
              <a:ahLst/>
              <a:cxnLst/>
              <a:rect l="l" t="t" r="r" b="b"/>
              <a:pathLst>
                <a:path w="3616" h="20940" extrusionOk="0">
                  <a:moveTo>
                    <a:pt x="1162" y="1"/>
                  </a:moveTo>
                  <a:lnTo>
                    <a:pt x="1" y="219"/>
                  </a:lnTo>
                  <a:lnTo>
                    <a:pt x="2393" y="20939"/>
                  </a:lnTo>
                  <a:lnTo>
                    <a:pt x="3616" y="20555"/>
                  </a:lnTo>
                  <a:lnTo>
                    <a:pt x="11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8"/>
            <p:cNvSpPr/>
            <p:nvPr/>
          </p:nvSpPr>
          <p:spPr>
            <a:xfrm>
              <a:off x="14782600" y="3266350"/>
              <a:ext cx="715350" cy="1403750"/>
            </a:xfrm>
            <a:custGeom>
              <a:avLst/>
              <a:gdLst/>
              <a:ahLst/>
              <a:cxnLst/>
              <a:rect l="l" t="t" r="r" b="b"/>
              <a:pathLst>
                <a:path w="28614" h="56150" extrusionOk="0">
                  <a:moveTo>
                    <a:pt x="21483" y="0"/>
                  </a:moveTo>
                  <a:cubicBezTo>
                    <a:pt x="21418" y="0"/>
                    <a:pt x="21353" y="2"/>
                    <a:pt x="21288" y="5"/>
                  </a:cubicBezTo>
                  <a:lnTo>
                    <a:pt x="3877" y="843"/>
                  </a:lnTo>
                  <a:cubicBezTo>
                    <a:pt x="1703" y="948"/>
                    <a:pt x="1" y="2764"/>
                    <a:pt x="36" y="4947"/>
                  </a:cubicBezTo>
                  <a:lnTo>
                    <a:pt x="935" y="51993"/>
                  </a:lnTo>
                  <a:cubicBezTo>
                    <a:pt x="970" y="54176"/>
                    <a:pt x="2742" y="55931"/>
                    <a:pt x="4925" y="55948"/>
                  </a:cubicBezTo>
                  <a:lnTo>
                    <a:pt x="24405" y="56149"/>
                  </a:lnTo>
                  <a:cubicBezTo>
                    <a:pt x="24416" y="56149"/>
                    <a:pt x="24426" y="56149"/>
                    <a:pt x="24436" y="56149"/>
                  </a:cubicBezTo>
                  <a:cubicBezTo>
                    <a:pt x="26762" y="56149"/>
                    <a:pt x="28613" y="54191"/>
                    <a:pt x="28474" y="51862"/>
                  </a:cubicBezTo>
                  <a:lnTo>
                    <a:pt x="25505" y="3785"/>
                  </a:lnTo>
                  <a:cubicBezTo>
                    <a:pt x="25378" y="1650"/>
                    <a:pt x="23599" y="0"/>
                    <a:pt x="21483"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8"/>
            <p:cNvSpPr/>
            <p:nvPr/>
          </p:nvSpPr>
          <p:spPr>
            <a:xfrm>
              <a:off x="14786975" y="3575775"/>
              <a:ext cx="141250" cy="153925"/>
            </a:xfrm>
            <a:custGeom>
              <a:avLst/>
              <a:gdLst/>
              <a:ahLst/>
              <a:cxnLst/>
              <a:rect l="l" t="t" r="r" b="b"/>
              <a:pathLst>
                <a:path w="5650" h="6157" extrusionOk="0">
                  <a:moveTo>
                    <a:pt x="0" y="0"/>
                  </a:moveTo>
                  <a:lnTo>
                    <a:pt x="122" y="6156"/>
                  </a:lnTo>
                  <a:lnTo>
                    <a:pt x="5650" y="6130"/>
                  </a:lnTo>
                  <a:lnTo>
                    <a:pt x="5300" y="18"/>
                  </a:lnTo>
                  <a:lnTo>
                    <a:pt x="0" y="0"/>
                  </a:ln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8"/>
            <p:cNvSpPr/>
            <p:nvPr/>
          </p:nvSpPr>
          <p:spPr>
            <a:xfrm>
              <a:off x="14959200" y="3552625"/>
              <a:ext cx="509900" cy="1077775"/>
            </a:xfrm>
            <a:custGeom>
              <a:avLst/>
              <a:gdLst/>
              <a:ahLst/>
              <a:cxnLst/>
              <a:rect l="l" t="t" r="r" b="b"/>
              <a:pathLst>
                <a:path w="20396" h="43111" extrusionOk="0">
                  <a:moveTo>
                    <a:pt x="17813" y="1"/>
                  </a:moveTo>
                  <a:lnTo>
                    <a:pt x="0" y="577"/>
                  </a:lnTo>
                  <a:lnTo>
                    <a:pt x="1083" y="42655"/>
                  </a:lnTo>
                  <a:lnTo>
                    <a:pt x="16800" y="43109"/>
                  </a:lnTo>
                  <a:cubicBezTo>
                    <a:pt x="16831" y="43110"/>
                    <a:pt x="16861" y="43110"/>
                    <a:pt x="16892" y="43110"/>
                  </a:cubicBezTo>
                  <a:cubicBezTo>
                    <a:pt x="18840" y="43110"/>
                    <a:pt x="20395" y="41472"/>
                    <a:pt x="20275" y="39520"/>
                  </a:cubicBezTo>
                  <a:lnTo>
                    <a:pt x="17813"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8"/>
            <p:cNvSpPr/>
            <p:nvPr/>
          </p:nvSpPr>
          <p:spPr>
            <a:xfrm>
              <a:off x="14960075" y="3597375"/>
              <a:ext cx="502750" cy="893925"/>
            </a:xfrm>
            <a:custGeom>
              <a:avLst/>
              <a:gdLst/>
              <a:ahLst/>
              <a:cxnLst/>
              <a:rect l="l" t="t" r="r" b="b"/>
              <a:pathLst>
                <a:path w="20110" h="35757" extrusionOk="0">
                  <a:moveTo>
                    <a:pt x="0" y="1"/>
                  </a:moveTo>
                  <a:lnTo>
                    <a:pt x="428" y="21088"/>
                  </a:lnTo>
                  <a:lnTo>
                    <a:pt x="20109" y="35757"/>
                  </a:lnTo>
                  <a:lnTo>
                    <a:pt x="18668" y="12487"/>
                  </a:lnTo>
                  <a:lnTo>
                    <a:pt x="0"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8"/>
            <p:cNvSpPr/>
            <p:nvPr/>
          </p:nvSpPr>
          <p:spPr>
            <a:xfrm>
              <a:off x="15067475" y="3654350"/>
              <a:ext cx="284000" cy="876900"/>
            </a:xfrm>
            <a:custGeom>
              <a:avLst/>
              <a:gdLst/>
              <a:ahLst/>
              <a:cxnLst/>
              <a:rect l="l" t="t" r="r" b="b"/>
              <a:pathLst>
                <a:path w="11360" h="35076" extrusionOk="0">
                  <a:moveTo>
                    <a:pt x="9649" y="1"/>
                  </a:moveTo>
                  <a:lnTo>
                    <a:pt x="0" y="306"/>
                  </a:lnTo>
                  <a:lnTo>
                    <a:pt x="1275" y="34840"/>
                  </a:lnTo>
                  <a:lnTo>
                    <a:pt x="11360" y="35076"/>
                  </a:lnTo>
                  <a:lnTo>
                    <a:pt x="11360" y="35076"/>
                  </a:lnTo>
                  <a:lnTo>
                    <a:pt x="9649" y="1"/>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8"/>
            <p:cNvSpPr/>
            <p:nvPr/>
          </p:nvSpPr>
          <p:spPr>
            <a:xfrm>
              <a:off x="15082100" y="4055150"/>
              <a:ext cx="106975" cy="62650"/>
            </a:xfrm>
            <a:custGeom>
              <a:avLst/>
              <a:gdLst/>
              <a:ahLst/>
              <a:cxnLst/>
              <a:rect l="l" t="t" r="r" b="b"/>
              <a:pathLst>
                <a:path w="4279" h="2506" extrusionOk="0">
                  <a:moveTo>
                    <a:pt x="0" y="0"/>
                  </a:moveTo>
                  <a:lnTo>
                    <a:pt x="79" y="2506"/>
                  </a:lnTo>
                  <a:cubicBezTo>
                    <a:pt x="245" y="2401"/>
                    <a:pt x="472" y="2253"/>
                    <a:pt x="751" y="2113"/>
                  </a:cubicBezTo>
                  <a:cubicBezTo>
                    <a:pt x="2524" y="1214"/>
                    <a:pt x="4279" y="1388"/>
                    <a:pt x="4279" y="1301"/>
                  </a:cubicBezTo>
                  <a:cubicBezTo>
                    <a:pt x="4270" y="1196"/>
                    <a:pt x="2332" y="1476"/>
                    <a:pt x="585" y="419"/>
                  </a:cubicBezTo>
                  <a:cubicBezTo>
                    <a:pt x="332" y="262"/>
                    <a:pt x="140" y="114"/>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8"/>
            <p:cNvSpPr/>
            <p:nvPr/>
          </p:nvSpPr>
          <p:spPr>
            <a:xfrm>
              <a:off x="15190150" y="4032000"/>
              <a:ext cx="141250" cy="92150"/>
            </a:xfrm>
            <a:custGeom>
              <a:avLst/>
              <a:gdLst/>
              <a:ahLst/>
              <a:cxnLst/>
              <a:rect l="l" t="t" r="r" b="b"/>
              <a:pathLst>
                <a:path w="5650" h="3686" extrusionOk="0">
                  <a:moveTo>
                    <a:pt x="5510" y="0"/>
                  </a:moveTo>
                  <a:cubicBezTo>
                    <a:pt x="5309" y="262"/>
                    <a:pt x="5012" y="603"/>
                    <a:pt x="4602" y="926"/>
                  </a:cubicBezTo>
                  <a:cubicBezTo>
                    <a:pt x="2655" y="2445"/>
                    <a:pt x="0" y="2122"/>
                    <a:pt x="0" y="2210"/>
                  </a:cubicBezTo>
                  <a:cubicBezTo>
                    <a:pt x="0" y="2219"/>
                    <a:pt x="30" y="2223"/>
                    <a:pt x="86" y="2223"/>
                  </a:cubicBezTo>
                  <a:cubicBezTo>
                    <a:pt x="219" y="2223"/>
                    <a:pt x="499" y="2204"/>
                    <a:pt x="878" y="2204"/>
                  </a:cubicBezTo>
                  <a:cubicBezTo>
                    <a:pt x="1798" y="2204"/>
                    <a:pt x="3304" y="2315"/>
                    <a:pt x="4724" y="3074"/>
                  </a:cubicBezTo>
                  <a:cubicBezTo>
                    <a:pt x="5117" y="3292"/>
                    <a:pt x="5431" y="3511"/>
                    <a:pt x="5650" y="3685"/>
                  </a:cubicBezTo>
                  <a:cubicBezTo>
                    <a:pt x="5606" y="2454"/>
                    <a:pt x="5562" y="1232"/>
                    <a:pt x="55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8"/>
            <p:cNvSpPr/>
            <p:nvPr/>
          </p:nvSpPr>
          <p:spPr>
            <a:xfrm>
              <a:off x="15102400" y="3794650"/>
              <a:ext cx="183175" cy="161050"/>
            </a:xfrm>
            <a:custGeom>
              <a:avLst/>
              <a:gdLst/>
              <a:ahLst/>
              <a:cxnLst/>
              <a:rect l="l" t="t" r="r" b="b"/>
              <a:pathLst>
                <a:path w="7327" h="6442" extrusionOk="0">
                  <a:moveTo>
                    <a:pt x="3667" y="0"/>
                  </a:moveTo>
                  <a:cubicBezTo>
                    <a:pt x="2634" y="0"/>
                    <a:pt x="1617" y="496"/>
                    <a:pt x="996" y="1418"/>
                  </a:cubicBezTo>
                  <a:cubicBezTo>
                    <a:pt x="0" y="2885"/>
                    <a:pt x="385" y="4893"/>
                    <a:pt x="1860" y="5888"/>
                  </a:cubicBezTo>
                  <a:cubicBezTo>
                    <a:pt x="2414" y="6262"/>
                    <a:pt x="3042" y="6441"/>
                    <a:pt x="3663" y="6441"/>
                  </a:cubicBezTo>
                  <a:cubicBezTo>
                    <a:pt x="4696" y="6441"/>
                    <a:pt x="5709" y="5945"/>
                    <a:pt x="6331" y="5024"/>
                  </a:cubicBezTo>
                  <a:cubicBezTo>
                    <a:pt x="7326" y="3548"/>
                    <a:pt x="6942" y="1549"/>
                    <a:pt x="5466" y="553"/>
                  </a:cubicBezTo>
                  <a:cubicBezTo>
                    <a:pt x="4915" y="180"/>
                    <a:pt x="4288" y="0"/>
                    <a:pt x="36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8"/>
            <p:cNvSpPr/>
            <p:nvPr/>
          </p:nvSpPr>
          <p:spPr>
            <a:xfrm>
              <a:off x="15142775" y="4237025"/>
              <a:ext cx="169425" cy="161075"/>
            </a:xfrm>
            <a:custGeom>
              <a:avLst/>
              <a:gdLst/>
              <a:ahLst/>
              <a:cxnLst/>
              <a:rect l="l" t="t" r="r" b="b"/>
              <a:pathLst>
                <a:path w="6777" h="6443" extrusionOk="0">
                  <a:moveTo>
                    <a:pt x="3398" y="0"/>
                  </a:moveTo>
                  <a:cubicBezTo>
                    <a:pt x="1760" y="0"/>
                    <a:pt x="356" y="1233"/>
                    <a:pt x="184" y="2889"/>
                  </a:cubicBezTo>
                  <a:cubicBezTo>
                    <a:pt x="1" y="4661"/>
                    <a:pt x="1293" y="6242"/>
                    <a:pt x="3057" y="6425"/>
                  </a:cubicBezTo>
                  <a:cubicBezTo>
                    <a:pt x="3170" y="6437"/>
                    <a:pt x="3282" y="6442"/>
                    <a:pt x="3394" y="6442"/>
                  </a:cubicBezTo>
                  <a:cubicBezTo>
                    <a:pt x="5025" y="6442"/>
                    <a:pt x="6421" y="5212"/>
                    <a:pt x="6593" y="3552"/>
                  </a:cubicBezTo>
                  <a:cubicBezTo>
                    <a:pt x="6776" y="1780"/>
                    <a:pt x="5484" y="199"/>
                    <a:pt x="3720" y="16"/>
                  </a:cubicBezTo>
                  <a:cubicBezTo>
                    <a:pt x="3612" y="5"/>
                    <a:pt x="3504" y="0"/>
                    <a:pt x="3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8"/>
            <p:cNvSpPr/>
            <p:nvPr/>
          </p:nvSpPr>
          <p:spPr>
            <a:xfrm>
              <a:off x="14784350" y="3265025"/>
              <a:ext cx="643325" cy="250075"/>
            </a:xfrm>
            <a:custGeom>
              <a:avLst/>
              <a:gdLst/>
              <a:ahLst/>
              <a:cxnLst/>
              <a:rect l="l" t="t" r="r" b="b"/>
              <a:pathLst>
                <a:path w="25733" h="10003" extrusionOk="0">
                  <a:moveTo>
                    <a:pt x="22593" y="1"/>
                  </a:moveTo>
                  <a:cubicBezTo>
                    <a:pt x="22539" y="1"/>
                    <a:pt x="22486" y="2"/>
                    <a:pt x="22432" y="5"/>
                  </a:cubicBezTo>
                  <a:lnTo>
                    <a:pt x="2611" y="1184"/>
                  </a:lnTo>
                  <a:cubicBezTo>
                    <a:pt x="1144" y="1271"/>
                    <a:pt x="0" y="2494"/>
                    <a:pt x="18" y="3969"/>
                  </a:cubicBezTo>
                  <a:lnTo>
                    <a:pt x="96" y="10003"/>
                  </a:lnTo>
                  <a:lnTo>
                    <a:pt x="25732" y="8676"/>
                  </a:lnTo>
                  <a:lnTo>
                    <a:pt x="25348" y="2581"/>
                  </a:lnTo>
                  <a:cubicBezTo>
                    <a:pt x="25256" y="1124"/>
                    <a:pt x="24034" y="1"/>
                    <a:pt x="22593"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8"/>
            <p:cNvSpPr/>
            <p:nvPr/>
          </p:nvSpPr>
          <p:spPr>
            <a:xfrm>
              <a:off x="14812300" y="3275625"/>
              <a:ext cx="597700" cy="238175"/>
            </a:xfrm>
            <a:custGeom>
              <a:avLst/>
              <a:gdLst/>
              <a:ahLst/>
              <a:cxnLst/>
              <a:rect l="l" t="t" r="r" b="b"/>
              <a:pathLst>
                <a:path w="23908" h="9527" fill="none" extrusionOk="0">
                  <a:moveTo>
                    <a:pt x="0" y="9527"/>
                  </a:moveTo>
                  <a:lnTo>
                    <a:pt x="5422" y="524"/>
                  </a:lnTo>
                  <a:lnTo>
                    <a:pt x="9465" y="9003"/>
                  </a:lnTo>
                  <a:lnTo>
                    <a:pt x="14896" y="0"/>
                  </a:lnTo>
                  <a:lnTo>
                    <a:pt x="18930" y="8479"/>
                  </a:lnTo>
                  <a:lnTo>
                    <a:pt x="23907" y="804"/>
                  </a:ln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8"/>
            <p:cNvSpPr/>
            <p:nvPr/>
          </p:nvSpPr>
          <p:spPr>
            <a:xfrm>
              <a:off x="14786750" y="3269075"/>
              <a:ext cx="640925" cy="246025"/>
            </a:xfrm>
            <a:custGeom>
              <a:avLst/>
              <a:gdLst/>
              <a:ahLst/>
              <a:cxnLst/>
              <a:rect l="l" t="t" r="r" b="b"/>
              <a:pathLst>
                <a:path w="25637" h="9841" fill="none" extrusionOk="0">
                  <a:moveTo>
                    <a:pt x="1520" y="1267"/>
                  </a:moveTo>
                  <a:lnTo>
                    <a:pt x="5755" y="9527"/>
                  </a:lnTo>
                  <a:lnTo>
                    <a:pt x="11186" y="524"/>
                  </a:lnTo>
                  <a:lnTo>
                    <a:pt x="15220" y="9003"/>
                  </a:lnTo>
                  <a:lnTo>
                    <a:pt x="20651" y="0"/>
                  </a:lnTo>
                  <a:lnTo>
                    <a:pt x="25636" y="8514"/>
                  </a:lnTo>
                  <a:lnTo>
                    <a:pt x="0" y="9841"/>
                  </a:ln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8"/>
            <p:cNvSpPr/>
            <p:nvPr/>
          </p:nvSpPr>
          <p:spPr>
            <a:xfrm>
              <a:off x="14616925" y="3857700"/>
              <a:ext cx="461475" cy="771475"/>
            </a:xfrm>
            <a:custGeom>
              <a:avLst/>
              <a:gdLst/>
              <a:ahLst/>
              <a:cxnLst/>
              <a:rect l="l" t="t" r="r" b="b"/>
              <a:pathLst>
                <a:path w="18459" h="30859" extrusionOk="0">
                  <a:moveTo>
                    <a:pt x="6740" y="0"/>
                  </a:moveTo>
                  <a:cubicBezTo>
                    <a:pt x="6383" y="0"/>
                    <a:pt x="6038" y="22"/>
                    <a:pt x="5711" y="66"/>
                  </a:cubicBezTo>
                  <a:cubicBezTo>
                    <a:pt x="2017" y="651"/>
                    <a:pt x="2131" y="4641"/>
                    <a:pt x="4331" y="6946"/>
                  </a:cubicBezTo>
                  <a:cubicBezTo>
                    <a:pt x="0" y="8081"/>
                    <a:pt x="2157" y="13495"/>
                    <a:pt x="4724" y="15460"/>
                  </a:cubicBezTo>
                  <a:cubicBezTo>
                    <a:pt x="4638" y="15436"/>
                    <a:pt x="4554" y="15425"/>
                    <a:pt x="4471" y="15425"/>
                  </a:cubicBezTo>
                  <a:cubicBezTo>
                    <a:pt x="3447" y="15425"/>
                    <a:pt x="2654" y="17117"/>
                    <a:pt x="2541" y="18062"/>
                  </a:cubicBezTo>
                  <a:cubicBezTo>
                    <a:pt x="2026" y="20201"/>
                    <a:pt x="3781" y="21118"/>
                    <a:pt x="5466" y="22218"/>
                  </a:cubicBezTo>
                  <a:cubicBezTo>
                    <a:pt x="2899" y="22611"/>
                    <a:pt x="3179" y="26034"/>
                    <a:pt x="4820" y="27431"/>
                  </a:cubicBezTo>
                  <a:cubicBezTo>
                    <a:pt x="6542" y="29211"/>
                    <a:pt x="10589" y="30859"/>
                    <a:pt x="13799" y="30859"/>
                  </a:cubicBezTo>
                  <a:cubicBezTo>
                    <a:pt x="14871" y="30859"/>
                    <a:pt x="15849" y="30675"/>
                    <a:pt x="16616" y="30251"/>
                  </a:cubicBezTo>
                  <a:cubicBezTo>
                    <a:pt x="18459" y="28304"/>
                    <a:pt x="17001" y="25143"/>
                    <a:pt x="14888" y="23955"/>
                  </a:cubicBezTo>
                  <a:cubicBezTo>
                    <a:pt x="18258" y="23824"/>
                    <a:pt x="16739" y="18201"/>
                    <a:pt x="14643" y="17101"/>
                  </a:cubicBezTo>
                  <a:lnTo>
                    <a:pt x="14643" y="17101"/>
                  </a:lnTo>
                  <a:cubicBezTo>
                    <a:pt x="14749" y="17141"/>
                    <a:pt x="14852" y="17160"/>
                    <a:pt x="14953" y="17160"/>
                  </a:cubicBezTo>
                  <a:cubicBezTo>
                    <a:pt x="16013" y="17160"/>
                    <a:pt x="16714" y="15066"/>
                    <a:pt x="16634" y="14045"/>
                  </a:cubicBezTo>
                  <a:cubicBezTo>
                    <a:pt x="16651" y="11775"/>
                    <a:pt x="14966" y="10421"/>
                    <a:pt x="13360" y="8824"/>
                  </a:cubicBezTo>
                  <a:cubicBezTo>
                    <a:pt x="16590" y="7889"/>
                    <a:pt x="15970" y="4475"/>
                    <a:pt x="13901" y="2668"/>
                  </a:cubicBezTo>
                  <a:cubicBezTo>
                    <a:pt x="12261" y="1027"/>
                    <a:pt x="9213" y="0"/>
                    <a:pt x="6740"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8"/>
            <p:cNvSpPr/>
            <p:nvPr/>
          </p:nvSpPr>
          <p:spPr>
            <a:xfrm>
              <a:off x="14725200" y="4031350"/>
              <a:ext cx="243625" cy="51750"/>
            </a:xfrm>
            <a:custGeom>
              <a:avLst/>
              <a:gdLst/>
              <a:ahLst/>
              <a:cxnLst/>
              <a:rect l="l" t="t" r="r" b="b"/>
              <a:pathLst>
                <a:path w="9745" h="2070" fill="none" extrusionOk="0">
                  <a:moveTo>
                    <a:pt x="9745" y="2070"/>
                  </a:moveTo>
                  <a:cubicBezTo>
                    <a:pt x="7343" y="1004"/>
                    <a:pt x="3074" y="9"/>
                    <a:pt x="0" y="0"/>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8"/>
            <p:cNvSpPr/>
            <p:nvPr/>
          </p:nvSpPr>
          <p:spPr>
            <a:xfrm>
              <a:off x="14729775" y="4243750"/>
              <a:ext cx="254775" cy="48475"/>
            </a:xfrm>
            <a:custGeom>
              <a:avLst/>
              <a:gdLst/>
              <a:ahLst/>
              <a:cxnLst/>
              <a:rect l="l" t="t" r="r" b="b"/>
              <a:pathLst>
                <a:path w="10191" h="1939" fill="none" extrusionOk="0">
                  <a:moveTo>
                    <a:pt x="10190" y="1939"/>
                  </a:moveTo>
                  <a:cubicBezTo>
                    <a:pt x="6942" y="611"/>
                    <a:pt x="3432" y="489"/>
                    <a:pt x="1" y="0"/>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8"/>
            <p:cNvSpPr/>
            <p:nvPr/>
          </p:nvSpPr>
          <p:spPr>
            <a:xfrm>
              <a:off x="14750950" y="4411175"/>
              <a:ext cx="241900" cy="49800"/>
            </a:xfrm>
            <a:custGeom>
              <a:avLst/>
              <a:gdLst/>
              <a:ahLst/>
              <a:cxnLst/>
              <a:rect l="l" t="t" r="r" b="b"/>
              <a:pathLst>
                <a:path w="9676" h="1992" fill="none" extrusionOk="0">
                  <a:moveTo>
                    <a:pt x="9675" y="1991"/>
                  </a:moveTo>
                  <a:cubicBezTo>
                    <a:pt x="6375" y="1738"/>
                    <a:pt x="3301" y="18"/>
                    <a:pt x="1" y="0"/>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8"/>
            <p:cNvSpPr/>
            <p:nvPr/>
          </p:nvSpPr>
          <p:spPr>
            <a:xfrm>
              <a:off x="14893050" y="3911500"/>
              <a:ext cx="106775" cy="149775"/>
            </a:xfrm>
            <a:custGeom>
              <a:avLst/>
              <a:gdLst/>
              <a:ahLst/>
              <a:cxnLst/>
              <a:rect l="l" t="t" r="r" b="b"/>
              <a:pathLst>
                <a:path w="4271" h="5991" fill="none" extrusionOk="0">
                  <a:moveTo>
                    <a:pt x="1992" y="1057"/>
                  </a:moveTo>
                  <a:cubicBezTo>
                    <a:pt x="4270" y="2262"/>
                    <a:pt x="3520" y="5990"/>
                    <a:pt x="699" y="5231"/>
                  </a:cubicBezTo>
                  <a:cubicBezTo>
                    <a:pt x="1" y="4166"/>
                    <a:pt x="1" y="1"/>
                    <a:pt x="1992" y="1057"/>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8"/>
            <p:cNvSpPr/>
            <p:nvPr/>
          </p:nvSpPr>
          <p:spPr>
            <a:xfrm>
              <a:off x="14880175" y="4085700"/>
              <a:ext cx="122475" cy="188850"/>
            </a:xfrm>
            <a:custGeom>
              <a:avLst/>
              <a:gdLst/>
              <a:ahLst/>
              <a:cxnLst/>
              <a:rect l="l" t="t" r="r" b="b"/>
              <a:pathLst>
                <a:path w="4899" h="7554" fill="none" extrusionOk="0">
                  <a:moveTo>
                    <a:pt x="2629" y="1948"/>
                  </a:moveTo>
                  <a:cubicBezTo>
                    <a:pt x="4899" y="3711"/>
                    <a:pt x="3554" y="7553"/>
                    <a:pt x="655" y="6121"/>
                  </a:cubicBezTo>
                  <a:cubicBezTo>
                    <a:pt x="1" y="4768"/>
                    <a:pt x="332" y="0"/>
                    <a:pt x="2629" y="1948"/>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8"/>
            <p:cNvSpPr/>
            <p:nvPr/>
          </p:nvSpPr>
          <p:spPr>
            <a:xfrm>
              <a:off x="14903750" y="4303550"/>
              <a:ext cx="110050" cy="163525"/>
            </a:xfrm>
            <a:custGeom>
              <a:avLst/>
              <a:gdLst/>
              <a:ahLst/>
              <a:cxnLst/>
              <a:rect l="l" t="t" r="r" b="b"/>
              <a:pathLst>
                <a:path w="4402" h="6541" fill="none" extrusionOk="0">
                  <a:moveTo>
                    <a:pt x="411" y="4462"/>
                  </a:moveTo>
                  <a:cubicBezTo>
                    <a:pt x="4401" y="6541"/>
                    <a:pt x="4297" y="44"/>
                    <a:pt x="664" y="1"/>
                  </a:cubicBezTo>
                  <a:cubicBezTo>
                    <a:pt x="1" y="1441"/>
                    <a:pt x="228" y="2961"/>
                    <a:pt x="411" y="4462"/>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8"/>
            <p:cNvSpPr/>
            <p:nvPr/>
          </p:nvSpPr>
          <p:spPr>
            <a:xfrm>
              <a:off x="14902000" y="4489525"/>
              <a:ext cx="125975" cy="163975"/>
            </a:xfrm>
            <a:custGeom>
              <a:avLst/>
              <a:gdLst/>
              <a:ahLst/>
              <a:cxnLst/>
              <a:rect l="l" t="t" r="r" b="b"/>
              <a:pathLst>
                <a:path w="5039" h="6559" fill="none" extrusionOk="0">
                  <a:moveTo>
                    <a:pt x="210" y="4402"/>
                  </a:moveTo>
                  <a:cubicBezTo>
                    <a:pt x="4506" y="6558"/>
                    <a:pt x="5039" y="18"/>
                    <a:pt x="909" y="1"/>
                  </a:cubicBezTo>
                  <a:cubicBezTo>
                    <a:pt x="228" y="1363"/>
                    <a:pt x="1" y="2882"/>
                    <a:pt x="210" y="4402"/>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8"/>
            <p:cNvSpPr/>
            <p:nvPr/>
          </p:nvSpPr>
          <p:spPr>
            <a:xfrm>
              <a:off x="15197350" y="3845600"/>
              <a:ext cx="525450" cy="791300"/>
            </a:xfrm>
            <a:custGeom>
              <a:avLst/>
              <a:gdLst/>
              <a:ahLst/>
              <a:cxnLst/>
              <a:rect l="l" t="t" r="r" b="b"/>
              <a:pathLst>
                <a:path w="21018" h="31652" extrusionOk="0">
                  <a:moveTo>
                    <a:pt x="2237" y="0"/>
                  </a:moveTo>
                  <a:cubicBezTo>
                    <a:pt x="2079" y="0"/>
                    <a:pt x="1920" y="20"/>
                    <a:pt x="1764" y="61"/>
                  </a:cubicBezTo>
                  <a:cubicBezTo>
                    <a:pt x="1057" y="244"/>
                    <a:pt x="516" y="873"/>
                    <a:pt x="262" y="1563"/>
                  </a:cubicBezTo>
                  <a:cubicBezTo>
                    <a:pt x="18" y="2252"/>
                    <a:pt x="1" y="3003"/>
                    <a:pt x="44" y="3737"/>
                  </a:cubicBezTo>
                  <a:cubicBezTo>
                    <a:pt x="184" y="6103"/>
                    <a:pt x="848" y="8434"/>
                    <a:pt x="1965" y="10521"/>
                  </a:cubicBezTo>
                  <a:cubicBezTo>
                    <a:pt x="3161" y="12739"/>
                    <a:pt x="4881" y="14730"/>
                    <a:pt x="5536" y="17166"/>
                  </a:cubicBezTo>
                  <a:cubicBezTo>
                    <a:pt x="5886" y="18502"/>
                    <a:pt x="5903" y="19899"/>
                    <a:pt x="6095" y="21261"/>
                  </a:cubicBezTo>
                  <a:cubicBezTo>
                    <a:pt x="6698" y="25426"/>
                    <a:pt x="9108" y="29285"/>
                    <a:pt x="12583" y="31652"/>
                  </a:cubicBezTo>
                  <a:lnTo>
                    <a:pt x="20764" y="29740"/>
                  </a:lnTo>
                  <a:cubicBezTo>
                    <a:pt x="21017" y="23549"/>
                    <a:pt x="18817" y="17297"/>
                    <a:pt x="14757" y="12634"/>
                  </a:cubicBezTo>
                  <a:cubicBezTo>
                    <a:pt x="12792" y="10382"/>
                    <a:pt x="10435" y="8513"/>
                    <a:pt x="8392" y="6330"/>
                  </a:cubicBezTo>
                  <a:cubicBezTo>
                    <a:pt x="7291" y="5143"/>
                    <a:pt x="6287" y="3876"/>
                    <a:pt x="5388" y="2541"/>
                  </a:cubicBezTo>
                  <a:cubicBezTo>
                    <a:pt x="4951" y="1886"/>
                    <a:pt x="4532" y="1205"/>
                    <a:pt x="3938" y="689"/>
                  </a:cubicBezTo>
                  <a:cubicBezTo>
                    <a:pt x="3460" y="287"/>
                    <a:pt x="2849" y="0"/>
                    <a:pt x="2237"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8"/>
            <p:cNvSpPr/>
            <p:nvPr/>
          </p:nvSpPr>
          <p:spPr>
            <a:xfrm>
              <a:off x="15246475" y="3859125"/>
              <a:ext cx="104350" cy="123575"/>
            </a:xfrm>
            <a:custGeom>
              <a:avLst/>
              <a:gdLst/>
              <a:ahLst/>
              <a:cxnLst/>
              <a:rect l="l" t="t" r="r" b="b"/>
              <a:pathLst>
                <a:path w="4174" h="4943" fill="none" extrusionOk="0">
                  <a:moveTo>
                    <a:pt x="4174" y="3650"/>
                  </a:moveTo>
                  <a:cubicBezTo>
                    <a:pt x="4078" y="4095"/>
                    <a:pt x="3772" y="4497"/>
                    <a:pt x="3362" y="4706"/>
                  </a:cubicBezTo>
                  <a:cubicBezTo>
                    <a:pt x="2960" y="4916"/>
                    <a:pt x="2454" y="4942"/>
                    <a:pt x="2035" y="4767"/>
                  </a:cubicBezTo>
                  <a:cubicBezTo>
                    <a:pt x="1633" y="4602"/>
                    <a:pt x="1319" y="4279"/>
                    <a:pt x="1057" y="3938"/>
                  </a:cubicBezTo>
                  <a:cubicBezTo>
                    <a:pt x="559" y="3309"/>
                    <a:pt x="192" y="2567"/>
                    <a:pt x="87" y="1773"/>
                  </a:cubicBezTo>
                  <a:cubicBezTo>
                    <a:pt x="0" y="1135"/>
                    <a:pt x="122" y="402"/>
                    <a:pt x="629" y="0"/>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48"/>
          <p:cNvGrpSpPr/>
          <p:nvPr/>
        </p:nvGrpSpPr>
        <p:grpSpPr>
          <a:xfrm rot="524561">
            <a:off x="-258046" y="1738881"/>
            <a:ext cx="1830185" cy="3868825"/>
            <a:chOff x="5309525" y="2199050"/>
            <a:chExt cx="1830150" cy="3868750"/>
          </a:xfrm>
        </p:grpSpPr>
        <p:sp>
          <p:nvSpPr>
            <p:cNvPr id="481" name="Google Shape;481;p48"/>
            <p:cNvSpPr/>
            <p:nvPr/>
          </p:nvSpPr>
          <p:spPr>
            <a:xfrm>
              <a:off x="5648300" y="3768400"/>
              <a:ext cx="651175" cy="842750"/>
            </a:xfrm>
            <a:custGeom>
              <a:avLst/>
              <a:gdLst/>
              <a:ahLst/>
              <a:cxnLst/>
              <a:rect l="l" t="t" r="r" b="b"/>
              <a:pathLst>
                <a:path w="26047" h="33710" extrusionOk="0">
                  <a:moveTo>
                    <a:pt x="20096" y="1"/>
                  </a:moveTo>
                  <a:cubicBezTo>
                    <a:pt x="17908" y="1"/>
                    <a:pt x="15711" y="91"/>
                    <a:pt x="13527" y="91"/>
                  </a:cubicBezTo>
                  <a:cubicBezTo>
                    <a:pt x="12923" y="91"/>
                    <a:pt x="12320" y="84"/>
                    <a:pt x="11719" y="67"/>
                  </a:cubicBezTo>
                  <a:cubicBezTo>
                    <a:pt x="9483" y="7846"/>
                    <a:pt x="3782" y="21433"/>
                    <a:pt x="1" y="29562"/>
                  </a:cubicBezTo>
                  <a:lnTo>
                    <a:pt x="20310" y="33709"/>
                  </a:lnTo>
                  <a:cubicBezTo>
                    <a:pt x="21934" y="24113"/>
                    <a:pt x="24964" y="10038"/>
                    <a:pt x="26047" y="363"/>
                  </a:cubicBezTo>
                  <a:cubicBezTo>
                    <a:pt x="24082" y="76"/>
                    <a:pt x="22093" y="1"/>
                    <a:pt x="20096" y="1"/>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8"/>
            <p:cNvSpPr/>
            <p:nvPr/>
          </p:nvSpPr>
          <p:spPr>
            <a:xfrm>
              <a:off x="5832100" y="3861300"/>
              <a:ext cx="442075" cy="250400"/>
            </a:xfrm>
            <a:custGeom>
              <a:avLst/>
              <a:gdLst/>
              <a:ahLst/>
              <a:cxnLst/>
              <a:rect l="l" t="t" r="r" b="b"/>
              <a:pathLst>
                <a:path w="17683" h="10016" extrusionOk="0">
                  <a:moveTo>
                    <a:pt x="2638" y="0"/>
                  </a:moveTo>
                  <a:lnTo>
                    <a:pt x="1" y="5990"/>
                  </a:lnTo>
                  <a:lnTo>
                    <a:pt x="17036" y="10015"/>
                  </a:lnTo>
                  <a:lnTo>
                    <a:pt x="17682" y="5981"/>
                  </a:lnTo>
                  <a:lnTo>
                    <a:pt x="2638"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8"/>
            <p:cNvSpPr/>
            <p:nvPr/>
          </p:nvSpPr>
          <p:spPr>
            <a:xfrm>
              <a:off x="5309525" y="3955600"/>
              <a:ext cx="964425" cy="2112200"/>
            </a:xfrm>
            <a:custGeom>
              <a:avLst/>
              <a:gdLst/>
              <a:ahLst/>
              <a:cxnLst/>
              <a:rect l="l" t="t" r="r" b="b"/>
              <a:pathLst>
                <a:path w="38577" h="84488" extrusionOk="0">
                  <a:moveTo>
                    <a:pt x="21087" y="0"/>
                  </a:moveTo>
                  <a:lnTo>
                    <a:pt x="0" y="47762"/>
                  </a:lnTo>
                  <a:lnTo>
                    <a:pt x="20100" y="84487"/>
                  </a:lnTo>
                  <a:lnTo>
                    <a:pt x="38576" y="6427"/>
                  </a:lnTo>
                  <a:lnTo>
                    <a:pt x="210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8"/>
            <p:cNvSpPr/>
            <p:nvPr/>
          </p:nvSpPr>
          <p:spPr>
            <a:xfrm>
              <a:off x="6380000" y="3172375"/>
              <a:ext cx="174225" cy="282925"/>
            </a:xfrm>
            <a:custGeom>
              <a:avLst/>
              <a:gdLst/>
              <a:ahLst/>
              <a:cxnLst/>
              <a:rect l="l" t="t" r="r" b="b"/>
              <a:pathLst>
                <a:path w="6969" h="11317" extrusionOk="0">
                  <a:moveTo>
                    <a:pt x="6969" y="0"/>
                  </a:moveTo>
                  <a:lnTo>
                    <a:pt x="1" y="1677"/>
                  </a:lnTo>
                  <a:lnTo>
                    <a:pt x="2734" y="10993"/>
                  </a:lnTo>
                  <a:lnTo>
                    <a:pt x="6846" y="11317"/>
                  </a:lnTo>
                  <a:lnTo>
                    <a:pt x="6969" y="0"/>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8"/>
            <p:cNvSpPr/>
            <p:nvPr/>
          </p:nvSpPr>
          <p:spPr>
            <a:xfrm>
              <a:off x="6140125" y="3143125"/>
              <a:ext cx="417375" cy="852475"/>
            </a:xfrm>
            <a:custGeom>
              <a:avLst/>
              <a:gdLst/>
              <a:ahLst/>
              <a:cxnLst/>
              <a:rect l="l" t="t" r="r" b="b"/>
              <a:pathLst>
                <a:path w="16695" h="34099" extrusionOk="0">
                  <a:moveTo>
                    <a:pt x="445" y="0"/>
                  </a:moveTo>
                  <a:lnTo>
                    <a:pt x="9" y="32430"/>
                  </a:lnTo>
                  <a:cubicBezTo>
                    <a:pt x="0" y="33356"/>
                    <a:pt x="747" y="34098"/>
                    <a:pt x="1655" y="34098"/>
                  </a:cubicBezTo>
                  <a:cubicBezTo>
                    <a:pt x="1714" y="34098"/>
                    <a:pt x="1774" y="34095"/>
                    <a:pt x="1834" y="34089"/>
                  </a:cubicBezTo>
                  <a:lnTo>
                    <a:pt x="15088" y="32700"/>
                  </a:lnTo>
                  <a:cubicBezTo>
                    <a:pt x="16031" y="32604"/>
                    <a:pt x="16695" y="31740"/>
                    <a:pt x="16546" y="30805"/>
                  </a:cubicBezTo>
                  <a:lnTo>
                    <a:pt x="11866" y="507"/>
                  </a:lnTo>
                  <a:lnTo>
                    <a:pt x="445" y="0"/>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8"/>
            <p:cNvSpPr/>
            <p:nvPr/>
          </p:nvSpPr>
          <p:spPr>
            <a:xfrm>
              <a:off x="6481075" y="2599150"/>
              <a:ext cx="658600" cy="460600"/>
            </a:xfrm>
            <a:custGeom>
              <a:avLst/>
              <a:gdLst/>
              <a:ahLst/>
              <a:cxnLst/>
              <a:rect l="l" t="t" r="r" b="b"/>
              <a:pathLst>
                <a:path w="26344" h="18424" extrusionOk="0">
                  <a:moveTo>
                    <a:pt x="25139" y="0"/>
                  </a:moveTo>
                  <a:lnTo>
                    <a:pt x="1" y="498"/>
                  </a:lnTo>
                  <a:lnTo>
                    <a:pt x="7842" y="18424"/>
                  </a:lnTo>
                  <a:lnTo>
                    <a:pt x="26344" y="3973"/>
                  </a:lnTo>
                  <a:lnTo>
                    <a:pt x="25139" y="0"/>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8"/>
            <p:cNvSpPr/>
            <p:nvPr/>
          </p:nvSpPr>
          <p:spPr>
            <a:xfrm>
              <a:off x="5886900" y="2247250"/>
              <a:ext cx="1004575" cy="978850"/>
            </a:xfrm>
            <a:custGeom>
              <a:avLst/>
              <a:gdLst/>
              <a:ahLst/>
              <a:cxnLst/>
              <a:rect l="l" t="t" r="r" b="b"/>
              <a:pathLst>
                <a:path w="40183" h="39154" extrusionOk="0">
                  <a:moveTo>
                    <a:pt x="28448" y="1"/>
                  </a:moveTo>
                  <a:lnTo>
                    <a:pt x="0" y="24641"/>
                  </a:lnTo>
                  <a:lnTo>
                    <a:pt x="4410" y="39153"/>
                  </a:lnTo>
                  <a:lnTo>
                    <a:pt x="40183" y="38629"/>
                  </a:lnTo>
                  <a:lnTo>
                    <a:pt x="28448"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8"/>
            <p:cNvSpPr/>
            <p:nvPr/>
          </p:nvSpPr>
          <p:spPr>
            <a:xfrm>
              <a:off x="6134000" y="2671825"/>
              <a:ext cx="453200" cy="453200"/>
            </a:xfrm>
            <a:custGeom>
              <a:avLst/>
              <a:gdLst/>
              <a:ahLst/>
              <a:cxnLst/>
              <a:rect l="l" t="t" r="r" b="b"/>
              <a:pathLst>
                <a:path w="18128" h="18128" fill="none" extrusionOk="0">
                  <a:moveTo>
                    <a:pt x="14897" y="3223"/>
                  </a:moveTo>
                  <a:cubicBezTo>
                    <a:pt x="18127" y="6453"/>
                    <a:pt x="18127" y="11675"/>
                    <a:pt x="14897" y="14906"/>
                  </a:cubicBezTo>
                  <a:cubicBezTo>
                    <a:pt x="11675" y="18128"/>
                    <a:pt x="6444" y="18128"/>
                    <a:pt x="3222" y="14906"/>
                  </a:cubicBezTo>
                  <a:cubicBezTo>
                    <a:pt x="0" y="11675"/>
                    <a:pt x="0" y="6453"/>
                    <a:pt x="3222" y="3223"/>
                  </a:cubicBezTo>
                  <a:cubicBezTo>
                    <a:pt x="6444" y="1"/>
                    <a:pt x="11675" y="1"/>
                    <a:pt x="14897" y="3223"/>
                  </a:cubicBezTo>
                  <a:close/>
                </a:path>
              </a:pathLst>
            </a:custGeom>
            <a:noFill/>
            <a:ln w="13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8"/>
            <p:cNvSpPr/>
            <p:nvPr/>
          </p:nvSpPr>
          <p:spPr>
            <a:xfrm>
              <a:off x="6159975" y="2849300"/>
              <a:ext cx="401250" cy="98050"/>
            </a:xfrm>
            <a:custGeom>
              <a:avLst/>
              <a:gdLst/>
              <a:ahLst/>
              <a:cxnLst/>
              <a:rect l="l" t="t" r="r" b="b"/>
              <a:pathLst>
                <a:path w="16050" h="3922" fill="none" extrusionOk="0">
                  <a:moveTo>
                    <a:pt x="1" y="3921"/>
                  </a:moveTo>
                  <a:lnTo>
                    <a:pt x="16049" y="1"/>
                  </a:lnTo>
                </a:path>
              </a:pathLst>
            </a:custGeom>
            <a:noFill/>
            <a:ln w="13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8"/>
            <p:cNvSpPr/>
            <p:nvPr/>
          </p:nvSpPr>
          <p:spPr>
            <a:xfrm>
              <a:off x="6171775" y="2737525"/>
              <a:ext cx="316750" cy="87800"/>
            </a:xfrm>
            <a:custGeom>
              <a:avLst/>
              <a:gdLst/>
              <a:ahLst/>
              <a:cxnLst/>
              <a:rect l="l" t="t" r="r" b="b"/>
              <a:pathLst>
                <a:path w="12670" h="3512" fill="none" extrusionOk="0">
                  <a:moveTo>
                    <a:pt x="0" y="3101"/>
                  </a:moveTo>
                  <a:cubicBezTo>
                    <a:pt x="1458" y="3319"/>
                    <a:pt x="3973" y="3511"/>
                    <a:pt x="6933" y="2734"/>
                  </a:cubicBezTo>
                  <a:cubicBezTo>
                    <a:pt x="9587" y="2035"/>
                    <a:pt x="11526" y="839"/>
                    <a:pt x="12670" y="1"/>
                  </a:cubicBezTo>
                </a:path>
              </a:pathLst>
            </a:custGeom>
            <a:noFill/>
            <a:ln w="13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8"/>
            <p:cNvSpPr/>
            <p:nvPr/>
          </p:nvSpPr>
          <p:spPr>
            <a:xfrm>
              <a:off x="6231575" y="2973725"/>
              <a:ext cx="316550" cy="85600"/>
            </a:xfrm>
            <a:custGeom>
              <a:avLst/>
              <a:gdLst/>
              <a:ahLst/>
              <a:cxnLst/>
              <a:rect l="l" t="t" r="r" b="b"/>
              <a:pathLst>
                <a:path w="12662" h="3424" fill="none" extrusionOk="0">
                  <a:moveTo>
                    <a:pt x="0" y="3423"/>
                  </a:moveTo>
                  <a:cubicBezTo>
                    <a:pt x="1232" y="2550"/>
                    <a:pt x="3406" y="1240"/>
                    <a:pt x="6401" y="577"/>
                  </a:cubicBezTo>
                  <a:cubicBezTo>
                    <a:pt x="9020" y="1"/>
                    <a:pt x="11238" y="132"/>
                    <a:pt x="12661" y="332"/>
                  </a:cubicBezTo>
                </a:path>
              </a:pathLst>
            </a:custGeom>
            <a:noFill/>
            <a:ln w="13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8"/>
            <p:cNvSpPr/>
            <p:nvPr/>
          </p:nvSpPr>
          <p:spPr>
            <a:xfrm>
              <a:off x="6227200" y="2697800"/>
              <a:ext cx="182300" cy="401025"/>
            </a:xfrm>
            <a:custGeom>
              <a:avLst/>
              <a:gdLst/>
              <a:ahLst/>
              <a:cxnLst/>
              <a:rect l="l" t="t" r="r" b="b"/>
              <a:pathLst>
                <a:path w="7292" h="16041" fill="none" extrusionOk="0">
                  <a:moveTo>
                    <a:pt x="7292" y="16041"/>
                  </a:moveTo>
                  <a:cubicBezTo>
                    <a:pt x="6925" y="15901"/>
                    <a:pt x="2219" y="13980"/>
                    <a:pt x="1084" y="8837"/>
                  </a:cubicBezTo>
                  <a:cubicBezTo>
                    <a:pt x="1" y="3956"/>
                    <a:pt x="3057" y="368"/>
                    <a:pt x="3380" y="1"/>
                  </a:cubicBezTo>
                  <a:cubicBezTo>
                    <a:pt x="4681" y="5353"/>
                    <a:pt x="5991" y="10697"/>
                    <a:pt x="7292" y="16041"/>
                  </a:cubicBezTo>
                  <a:close/>
                </a:path>
              </a:pathLst>
            </a:custGeom>
            <a:noFill/>
            <a:ln w="13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8"/>
            <p:cNvSpPr/>
            <p:nvPr/>
          </p:nvSpPr>
          <p:spPr>
            <a:xfrm>
              <a:off x="6311675" y="2697800"/>
              <a:ext cx="179475" cy="401025"/>
            </a:xfrm>
            <a:custGeom>
              <a:avLst/>
              <a:gdLst/>
              <a:ahLst/>
              <a:cxnLst/>
              <a:rect l="l" t="t" r="r" b="b"/>
              <a:pathLst>
                <a:path w="7179" h="16041" fill="none" extrusionOk="0">
                  <a:moveTo>
                    <a:pt x="1" y="1"/>
                  </a:moveTo>
                  <a:cubicBezTo>
                    <a:pt x="472" y="202"/>
                    <a:pt x="4768" y="2131"/>
                    <a:pt x="5973" y="7039"/>
                  </a:cubicBezTo>
                  <a:cubicBezTo>
                    <a:pt x="7178" y="11954"/>
                    <a:pt x="4244" y="15648"/>
                    <a:pt x="3913" y="16041"/>
                  </a:cubicBezTo>
                </a:path>
              </a:pathLst>
            </a:custGeom>
            <a:noFill/>
            <a:ln w="13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8"/>
            <p:cNvSpPr/>
            <p:nvPr/>
          </p:nvSpPr>
          <p:spPr>
            <a:xfrm>
              <a:off x="5738900" y="2863275"/>
              <a:ext cx="258250" cy="388375"/>
            </a:xfrm>
            <a:custGeom>
              <a:avLst/>
              <a:gdLst/>
              <a:ahLst/>
              <a:cxnLst/>
              <a:rect l="l" t="t" r="r" b="b"/>
              <a:pathLst>
                <a:path w="10330" h="15535" extrusionOk="0">
                  <a:moveTo>
                    <a:pt x="5920" y="0"/>
                  </a:moveTo>
                  <a:lnTo>
                    <a:pt x="2803" y="1022"/>
                  </a:lnTo>
                  <a:cubicBezTo>
                    <a:pt x="1004" y="1616"/>
                    <a:pt x="0" y="3537"/>
                    <a:pt x="550" y="5353"/>
                  </a:cubicBezTo>
                  <a:lnTo>
                    <a:pt x="2891" y="13063"/>
                  </a:lnTo>
                  <a:cubicBezTo>
                    <a:pt x="3353" y="14564"/>
                    <a:pt x="4734" y="15535"/>
                    <a:pt x="6230" y="15535"/>
                  </a:cubicBezTo>
                  <a:cubicBezTo>
                    <a:pt x="6543" y="15535"/>
                    <a:pt x="6862" y="15492"/>
                    <a:pt x="7178" y="15403"/>
                  </a:cubicBezTo>
                  <a:lnTo>
                    <a:pt x="10330" y="14512"/>
                  </a:lnTo>
                  <a:lnTo>
                    <a:pt x="5920" y="0"/>
                  </a:ln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8"/>
            <p:cNvSpPr/>
            <p:nvPr/>
          </p:nvSpPr>
          <p:spPr>
            <a:xfrm>
              <a:off x="6592625" y="2199050"/>
              <a:ext cx="382025" cy="1043600"/>
            </a:xfrm>
            <a:custGeom>
              <a:avLst/>
              <a:gdLst/>
              <a:ahLst/>
              <a:cxnLst/>
              <a:rect l="l" t="t" r="r" b="b"/>
              <a:pathLst>
                <a:path w="15281" h="41744" extrusionOk="0">
                  <a:moveTo>
                    <a:pt x="1792" y="1"/>
                  </a:moveTo>
                  <a:cubicBezTo>
                    <a:pt x="1639" y="1"/>
                    <a:pt x="1482" y="23"/>
                    <a:pt x="1328" y="69"/>
                  </a:cubicBezTo>
                  <a:cubicBezTo>
                    <a:pt x="481" y="322"/>
                    <a:pt x="0" y="1222"/>
                    <a:pt x="262" y="2060"/>
                  </a:cubicBezTo>
                  <a:lnTo>
                    <a:pt x="11963" y="40610"/>
                  </a:lnTo>
                  <a:cubicBezTo>
                    <a:pt x="12177" y="41302"/>
                    <a:pt x="12811" y="41743"/>
                    <a:pt x="13498" y="41743"/>
                  </a:cubicBezTo>
                  <a:cubicBezTo>
                    <a:pt x="13651" y="41743"/>
                    <a:pt x="13807" y="41721"/>
                    <a:pt x="13962" y="41675"/>
                  </a:cubicBezTo>
                  <a:cubicBezTo>
                    <a:pt x="14800" y="41422"/>
                    <a:pt x="15281" y="40523"/>
                    <a:pt x="15027" y="39684"/>
                  </a:cubicBezTo>
                  <a:lnTo>
                    <a:pt x="3318" y="1134"/>
                  </a:lnTo>
                  <a:cubicBezTo>
                    <a:pt x="3112" y="442"/>
                    <a:pt x="2479" y="1"/>
                    <a:pt x="1792"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8"/>
            <p:cNvSpPr/>
            <p:nvPr/>
          </p:nvSpPr>
          <p:spPr>
            <a:xfrm>
              <a:off x="6365600" y="3298800"/>
              <a:ext cx="338375" cy="561575"/>
            </a:xfrm>
            <a:custGeom>
              <a:avLst/>
              <a:gdLst/>
              <a:ahLst/>
              <a:cxnLst/>
              <a:rect l="l" t="t" r="r" b="b"/>
              <a:pathLst>
                <a:path w="13535" h="22463" extrusionOk="0">
                  <a:moveTo>
                    <a:pt x="8629" y="0"/>
                  </a:moveTo>
                  <a:cubicBezTo>
                    <a:pt x="6835" y="0"/>
                    <a:pt x="4630" y="729"/>
                    <a:pt x="3432" y="1911"/>
                  </a:cubicBezTo>
                  <a:cubicBezTo>
                    <a:pt x="1922" y="3221"/>
                    <a:pt x="1450" y="5709"/>
                    <a:pt x="3799" y="6399"/>
                  </a:cubicBezTo>
                  <a:cubicBezTo>
                    <a:pt x="2620" y="7561"/>
                    <a:pt x="1389" y="8538"/>
                    <a:pt x="1389" y="10197"/>
                  </a:cubicBezTo>
                  <a:cubicBezTo>
                    <a:pt x="1325" y="10941"/>
                    <a:pt x="1832" y="12474"/>
                    <a:pt x="2608" y="12474"/>
                  </a:cubicBezTo>
                  <a:cubicBezTo>
                    <a:pt x="2679" y="12474"/>
                    <a:pt x="2753" y="12461"/>
                    <a:pt x="2830" y="12433"/>
                  </a:cubicBezTo>
                  <a:lnTo>
                    <a:pt x="2830" y="12433"/>
                  </a:lnTo>
                  <a:cubicBezTo>
                    <a:pt x="1293" y="13219"/>
                    <a:pt x="158" y="17314"/>
                    <a:pt x="2620" y="17427"/>
                  </a:cubicBezTo>
                  <a:cubicBezTo>
                    <a:pt x="1075" y="18274"/>
                    <a:pt x="1" y="20579"/>
                    <a:pt x="1328" y="22011"/>
                  </a:cubicBezTo>
                  <a:cubicBezTo>
                    <a:pt x="1893" y="22326"/>
                    <a:pt x="2618" y="22463"/>
                    <a:pt x="3413" y="22463"/>
                  </a:cubicBezTo>
                  <a:cubicBezTo>
                    <a:pt x="5746" y="22463"/>
                    <a:pt x="8680" y="21286"/>
                    <a:pt x="9937" y="20003"/>
                  </a:cubicBezTo>
                  <a:cubicBezTo>
                    <a:pt x="11142" y="18990"/>
                    <a:pt x="11360" y="16493"/>
                    <a:pt x="9492" y="16205"/>
                  </a:cubicBezTo>
                  <a:cubicBezTo>
                    <a:pt x="10723" y="15402"/>
                    <a:pt x="12015" y="14747"/>
                    <a:pt x="11649" y="13184"/>
                  </a:cubicBezTo>
                  <a:cubicBezTo>
                    <a:pt x="11568" y="12497"/>
                    <a:pt x="10993" y="11255"/>
                    <a:pt x="10250" y="11255"/>
                  </a:cubicBezTo>
                  <a:cubicBezTo>
                    <a:pt x="10190" y="11255"/>
                    <a:pt x="10130" y="11263"/>
                    <a:pt x="10068" y="11280"/>
                  </a:cubicBezTo>
                  <a:cubicBezTo>
                    <a:pt x="11945" y="9857"/>
                    <a:pt x="13535" y="5919"/>
                    <a:pt x="10391" y="5072"/>
                  </a:cubicBezTo>
                  <a:cubicBezTo>
                    <a:pt x="11998" y="3404"/>
                    <a:pt x="12103" y="497"/>
                    <a:pt x="9413" y="51"/>
                  </a:cubicBezTo>
                  <a:cubicBezTo>
                    <a:pt x="9165" y="17"/>
                    <a:pt x="8902" y="0"/>
                    <a:pt x="8629"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8"/>
            <p:cNvSpPr/>
            <p:nvPr/>
          </p:nvSpPr>
          <p:spPr>
            <a:xfrm>
              <a:off x="6460550" y="3425600"/>
              <a:ext cx="164850" cy="33200"/>
            </a:xfrm>
            <a:custGeom>
              <a:avLst/>
              <a:gdLst/>
              <a:ahLst/>
              <a:cxnLst/>
              <a:rect l="l" t="t" r="r" b="b"/>
              <a:pathLst>
                <a:path w="6594" h="1328" fill="none" extrusionOk="0">
                  <a:moveTo>
                    <a:pt x="1" y="1327"/>
                  </a:moveTo>
                  <a:cubicBezTo>
                    <a:pt x="1756" y="568"/>
                    <a:pt x="4349" y="0"/>
                    <a:pt x="6593" y="0"/>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8"/>
            <p:cNvSpPr/>
            <p:nvPr/>
          </p:nvSpPr>
          <p:spPr>
            <a:xfrm>
              <a:off x="6435250" y="3580575"/>
              <a:ext cx="185775" cy="34075"/>
            </a:xfrm>
            <a:custGeom>
              <a:avLst/>
              <a:gdLst/>
              <a:ahLst/>
              <a:cxnLst/>
              <a:rect l="l" t="t" r="r" b="b"/>
              <a:pathLst>
                <a:path w="7431" h="1363" fill="none" extrusionOk="0">
                  <a:moveTo>
                    <a:pt x="0" y="1363"/>
                  </a:moveTo>
                  <a:cubicBezTo>
                    <a:pt x="2366" y="411"/>
                    <a:pt x="4925" y="332"/>
                    <a:pt x="7431" y="0"/>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8"/>
            <p:cNvSpPr/>
            <p:nvPr/>
          </p:nvSpPr>
          <p:spPr>
            <a:xfrm>
              <a:off x="6428475" y="3702375"/>
              <a:ext cx="176400" cy="35175"/>
            </a:xfrm>
            <a:custGeom>
              <a:avLst/>
              <a:gdLst/>
              <a:ahLst/>
              <a:cxnLst/>
              <a:rect l="l" t="t" r="r" b="b"/>
              <a:pathLst>
                <a:path w="7056" h="1407" fill="none" extrusionOk="0">
                  <a:moveTo>
                    <a:pt x="0" y="1407"/>
                  </a:moveTo>
                  <a:cubicBezTo>
                    <a:pt x="2402" y="1241"/>
                    <a:pt x="4646" y="1"/>
                    <a:pt x="7055"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8"/>
            <p:cNvSpPr/>
            <p:nvPr/>
          </p:nvSpPr>
          <p:spPr>
            <a:xfrm>
              <a:off x="6425425" y="3337625"/>
              <a:ext cx="77950" cy="108725"/>
            </a:xfrm>
            <a:custGeom>
              <a:avLst/>
              <a:gdLst/>
              <a:ahLst/>
              <a:cxnLst/>
              <a:rect l="l" t="t" r="r" b="b"/>
              <a:pathLst>
                <a:path w="3118" h="4349" fill="none" extrusionOk="0">
                  <a:moveTo>
                    <a:pt x="1668" y="760"/>
                  </a:moveTo>
                  <a:cubicBezTo>
                    <a:pt x="0" y="1624"/>
                    <a:pt x="533" y="4349"/>
                    <a:pt x="2593" y="3807"/>
                  </a:cubicBezTo>
                  <a:cubicBezTo>
                    <a:pt x="3109" y="3030"/>
                    <a:pt x="3117" y="0"/>
                    <a:pt x="1668" y="760"/>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8"/>
            <p:cNvSpPr/>
            <p:nvPr/>
          </p:nvSpPr>
          <p:spPr>
            <a:xfrm>
              <a:off x="6422575" y="3464650"/>
              <a:ext cx="89100" cy="137125"/>
            </a:xfrm>
            <a:custGeom>
              <a:avLst/>
              <a:gdLst/>
              <a:ahLst/>
              <a:cxnLst/>
              <a:rect l="l" t="t" r="r" b="b"/>
              <a:pathLst>
                <a:path w="3564" h="5485" fill="none" extrusionOk="0">
                  <a:moveTo>
                    <a:pt x="1660" y="1407"/>
                  </a:moveTo>
                  <a:cubicBezTo>
                    <a:pt x="1" y="2682"/>
                    <a:pt x="952" y="5484"/>
                    <a:pt x="3074" y="4454"/>
                  </a:cubicBezTo>
                  <a:cubicBezTo>
                    <a:pt x="3563" y="3476"/>
                    <a:pt x="3336" y="1"/>
                    <a:pt x="1660" y="1407"/>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8"/>
            <p:cNvSpPr/>
            <p:nvPr/>
          </p:nvSpPr>
          <p:spPr>
            <a:xfrm>
              <a:off x="6412975" y="3623150"/>
              <a:ext cx="80800" cy="118775"/>
            </a:xfrm>
            <a:custGeom>
              <a:avLst/>
              <a:gdLst/>
              <a:ahLst/>
              <a:cxnLst/>
              <a:rect l="l" t="t" r="r" b="b"/>
              <a:pathLst>
                <a:path w="3232" h="4751" fill="none" extrusionOk="0">
                  <a:moveTo>
                    <a:pt x="2917" y="3257"/>
                  </a:moveTo>
                  <a:cubicBezTo>
                    <a:pt x="0" y="4750"/>
                    <a:pt x="114" y="18"/>
                    <a:pt x="2760" y="0"/>
                  </a:cubicBezTo>
                  <a:cubicBezTo>
                    <a:pt x="3231" y="1057"/>
                    <a:pt x="3056" y="2166"/>
                    <a:pt x="2917" y="3257"/>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8"/>
            <p:cNvSpPr/>
            <p:nvPr/>
          </p:nvSpPr>
          <p:spPr>
            <a:xfrm>
              <a:off x="6402500" y="3758475"/>
              <a:ext cx="91475" cy="119425"/>
            </a:xfrm>
            <a:custGeom>
              <a:avLst/>
              <a:gdLst/>
              <a:ahLst/>
              <a:cxnLst/>
              <a:rect l="l" t="t" r="r" b="b"/>
              <a:pathLst>
                <a:path w="3659" h="4777" fill="none" extrusionOk="0">
                  <a:moveTo>
                    <a:pt x="3502" y="3223"/>
                  </a:moveTo>
                  <a:cubicBezTo>
                    <a:pt x="358" y="4777"/>
                    <a:pt x="0" y="1"/>
                    <a:pt x="3013" y="9"/>
                  </a:cubicBezTo>
                  <a:cubicBezTo>
                    <a:pt x="3502" y="1005"/>
                    <a:pt x="3659" y="2114"/>
                    <a:pt x="3502" y="3223"/>
                  </a:cubicBezTo>
                  <a:close/>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8"/>
            <p:cNvSpPr/>
            <p:nvPr/>
          </p:nvSpPr>
          <p:spPr>
            <a:xfrm>
              <a:off x="5938850" y="3275500"/>
              <a:ext cx="421550" cy="557875"/>
            </a:xfrm>
            <a:custGeom>
              <a:avLst/>
              <a:gdLst/>
              <a:ahLst/>
              <a:cxnLst/>
              <a:rect l="l" t="t" r="r" b="b"/>
              <a:pathLst>
                <a:path w="16862" h="22315" extrusionOk="0">
                  <a:moveTo>
                    <a:pt x="15252" y="0"/>
                  </a:moveTo>
                  <a:cubicBezTo>
                    <a:pt x="14851" y="0"/>
                    <a:pt x="14441" y="162"/>
                    <a:pt x="14111" y="398"/>
                  </a:cubicBezTo>
                  <a:cubicBezTo>
                    <a:pt x="13648" y="730"/>
                    <a:pt x="13299" y="1202"/>
                    <a:pt x="12932" y="1647"/>
                  </a:cubicBezTo>
                  <a:cubicBezTo>
                    <a:pt x="12198" y="2564"/>
                    <a:pt x="11386" y="3419"/>
                    <a:pt x="10505" y="4197"/>
                  </a:cubicBezTo>
                  <a:cubicBezTo>
                    <a:pt x="8889" y="5655"/>
                    <a:pt x="7056" y="6860"/>
                    <a:pt x="5484" y="8362"/>
                  </a:cubicBezTo>
                  <a:cubicBezTo>
                    <a:pt x="2227" y="11487"/>
                    <a:pt x="219" y="15879"/>
                    <a:pt x="0" y="20394"/>
                  </a:cubicBezTo>
                  <a:lnTo>
                    <a:pt x="5816" y="22315"/>
                  </a:lnTo>
                  <a:cubicBezTo>
                    <a:pt x="8496" y="20822"/>
                    <a:pt x="10496" y="18176"/>
                    <a:pt x="11203" y="15190"/>
                  </a:cubicBezTo>
                  <a:cubicBezTo>
                    <a:pt x="11430" y="14212"/>
                    <a:pt x="11535" y="13199"/>
                    <a:pt x="11875" y="12256"/>
                  </a:cubicBezTo>
                  <a:cubicBezTo>
                    <a:pt x="12504" y="10527"/>
                    <a:pt x="13892" y="9200"/>
                    <a:pt x="14896" y="7663"/>
                  </a:cubicBezTo>
                  <a:cubicBezTo>
                    <a:pt x="15848" y="6222"/>
                    <a:pt x="16486" y="4572"/>
                    <a:pt x="16739" y="2861"/>
                  </a:cubicBezTo>
                  <a:cubicBezTo>
                    <a:pt x="16817" y="2337"/>
                    <a:pt x="16861" y="1787"/>
                    <a:pt x="16721" y="1271"/>
                  </a:cubicBezTo>
                  <a:cubicBezTo>
                    <a:pt x="16582" y="756"/>
                    <a:pt x="16232" y="267"/>
                    <a:pt x="15726" y="84"/>
                  </a:cubicBezTo>
                  <a:cubicBezTo>
                    <a:pt x="15573" y="26"/>
                    <a:pt x="15414" y="0"/>
                    <a:pt x="15252" y="0"/>
                  </a:cubicBezTo>
                  <a:close/>
                </a:path>
              </a:pathLst>
            </a:custGeom>
            <a:solidFill>
              <a:srgbClr val="D195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8"/>
            <p:cNvSpPr/>
            <p:nvPr/>
          </p:nvSpPr>
          <p:spPr>
            <a:xfrm>
              <a:off x="6245975" y="3285000"/>
              <a:ext cx="79925" cy="86700"/>
            </a:xfrm>
            <a:custGeom>
              <a:avLst/>
              <a:gdLst/>
              <a:ahLst/>
              <a:cxnLst/>
              <a:rect l="l" t="t" r="r" b="b"/>
              <a:pathLst>
                <a:path w="3197" h="3468" fill="none" extrusionOk="0">
                  <a:moveTo>
                    <a:pt x="1" y="2411"/>
                  </a:moveTo>
                  <a:cubicBezTo>
                    <a:pt x="44" y="2743"/>
                    <a:pt x="237" y="3057"/>
                    <a:pt x="516" y="3240"/>
                  </a:cubicBezTo>
                  <a:cubicBezTo>
                    <a:pt x="795" y="3415"/>
                    <a:pt x="1162" y="3467"/>
                    <a:pt x="1485" y="3363"/>
                  </a:cubicBezTo>
                  <a:cubicBezTo>
                    <a:pt x="1782" y="3275"/>
                    <a:pt x="2026" y="3066"/>
                    <a:pt x="2245" y="2830"/>
                  </a:cubicBezTo>
                  <a:cubicBezTo>
                    <a:pt x="2646" y="2402"/>
                    <a:pt x="2961" y="1887"/>
                    <a:pt x="3092" y="1319"/>
                  </a:cubicBezTo>
                  <a:cubicBezTo>
                    <a:pt x="3197" y="865"/>
                    <a:pt x="3153" y="324"/>
                    <a:pt x="2812" y="1"/>
                  </a:cubicBezTo>
                </a:path>
              </a:pathLst>
            </a:custGeom>
            <a:noFill/>
            <a:ln w="8300"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 name="Google Shape;506;p48"/>
          <p:cNvSpPr txBox="1">
            <a:spLocks noGrp="1"/>
          </p:cNvSpPr>
          <p:nvPr>
            <p:ph type="title"/>
          </p:nvPr>
        </p:nvSpPr>
        <p:spPr>
          <a:xfrm>
            <a:off x="1571604" y="1571618"/>
            <a:ext cx="5857916" cy="174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dirty="0" smtClean="0"/>
              <a:t>Interviewing!</a:t>
            </a:r>
            <a:endParaRPr sz="7200"/>
          </a:p>
        </p:txBody>
      </p:sp>
      <p:grpSp>
        <p:nvGrpSpPr>
          <p:cNvPr id="508" name="Google Shape;508;p48"/>
          <p:cNvGrpSpPr/>
          <p:nvPr/>
        </p:nvGrpSpPr>
        <p:grpSpPr>
          <a:xfrm rot="-900052">
            <a:off x="2593030" y="3792541"/>
            <a:ext cx="3653499" cy="2922260"/>
            <a:chOff x="9765150" y="1474275"/>
            <a:chExt cx="1828400" cy="1462450"/>
          </a:xfrm>
        </p:grpSpPr>
        <p:sp>
          <p:nvSpPr>
            <p:cNvPr id="509" name="Google Shape;509;p48"/>
            <p:cNvSpPr/>
            <p:nvPr/>
          </p:nvSpPr>
          <p:spPr>
            <a:xfrm>
              <a:off x="9765150" y="1507025"/>
              <a:ext cx="1069425" cy="1373300"/>
            </a:xfrm>
            <a:custGeom>
              <a:avLst/>
              <a:gdLst/>
              <a:ahLst/>
              <a:cxnLst/>
              <a:rect l="l" t="t" r="r" b="b"/>
              <a:pathLst>
                <a:path w="42777" h="54932" extrusionOk="0">
                  <a:moveTo>
                    <a:pt x="11247" y="1"/>
                  </a:moveTo>
                  <a:cubicBezTo>
                    <a:pt x="3999" y="14329"/>
                    <a:pt x="0" y="41258"/>
                    <a:pt x="10015" y="54931"/>
                  </a:cubicBezTo>
                  <a:lnTo>
                    <a:pt x="27566" y="53962"/>
                  </a:lnTo>
                  <a:lnTo>
                    <a:pt x="42776" y="3327"/>
                  </a:lnTo>
                  <a:lnTo>
                    <a:pt x="11247" y="1"/>
                  </a:ln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8"/>
            <p:cNvSpPr/>
            <p:nvPr/>
          </p:nvSpPr>
          <p:spPr>
            <a:xfrm>
              <a:off x="9827800" y="1510750"/>
              <a:ext cx="462350" cy="1303425"/>
            </a:xfrm>
            <a:custGeom>
              <a:avLst/>
              <a:gdLst/>
              <a:ahLst/>
              <a:cxnLst/>
              <a:rect l="l" t="t" r="r" b="b"/>
              <a:pathLst>
                <a:path w="18494" h="52137" fill="none" extrusionOk="0">
                  <a:moveTo>
                    <a:pt x="18494" y="908"/>
                  </a:moveTo>
                  <a:cubicBezTo>
                    <a:pt x="16695" y="4340"/>
                    <a:pt x="14390" y="9648"/>
                    <a:pt x="13447" y="16424"/>
                  </a:cubicBezTo>
                  <a:cubicBezTo>
                    <a:pt x="12661" y="22082"/>
                    <a:pt x="13307" y="25330"/>
                    <a:pt x="13264" y="29967"/>
                  </a:cubicBezTo>
                  <a:cubicBezTo>
                    <a:pt x="13202" y="35171"/>
                    <a:pt x="12277" y="42540"/>
                    <a:pt x="8243" y="51613"/>
                  </a:cubicBezTo>
                  <a:cubicBezTo>
                    <a:pt x="8007" y="52137"/>
                    <a:pt x="7256" y="52128"/>
                    <a:pt x="7038" y="51595"/>
                  </a:cubicBezTo>
                  <a:cubicBezTo>
                    <a:pt x="6811" y="51019"/>
                    <a:pt x="6593" y="50434"/>
                    <a:pt x="6392" y="49840"/>
                  </a:cubicBezTo>
                  <a:cubicBezTo>
                    <a:pt x="0" y="31827"/>
                    <a:pt x="4532" y="13482"/>
                    <a:pt x="10181" y="0"/>
                  </a:cubicBez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8"/>
            <p:cNvSpPr/>
            <p:nvPr/>
          </p:nvSpPr>
          <p:spPr>
            <a:xfrm>
              <a:off x="9898750" y="1516200"/>
              <a:ext cx="364775" cy="1204100"/>
            </a:xfrm>
            <a:custGeom>
              <a:avLst/>
              <a:gdLst/>
              <a:ahLst/>
              <a:cxnLst/>
              <a:rect l="l" t="t" r="r" b="b"/>
              <a:pathLst>
                <a:path w="14591" h="48164" fill="none" extrusionOk="0">
                  <a:moveTo>
                    <a:pt x="9387" y="0"/>
                  </a:moveTo>
                  <a:cubicBezTo>
                    <a:pt x="5632" y="7518"/>
                    <a:pt x="0" y="21812"/>
                    <a:pt x="2593" y="38996"/>
                  </a:cubicBezTo>
                  <a:cubicBezTo>
                    <a:pt x="3065" y="42078"/>
                    <a:pt x="3746" y="44925"/>
                    <a:pt x="4549" y="47535"/>
                  </a:cubicBezTo>
                  <a:cubicBezTo>
                    <a:pt x="4741" y="48164"/>
                    <a:pt x="5632" y="48146"/>
                    <a:pt x="5798" y="47518"/>
                  </a:cubicBezTo>
                  <a:cubicBezTo>
                    <a:pt x="7422" y="41345"/>
                    <a:pt x="8103" y="36237"/>
                    <a:pt x="8417" y="32657"/>
                  </a:cubicBezTo>
                  <a:cubicBezTo>
                    <a:pt x="9194" y="23969"/>
                    <a:pt x="8286" y="19463"/>
                    <a:pt x="10199" y="11788"/>
                  </a:cubicBezTo>
                  <a:cubicBezTo>
                    <a:pt x="11447" y="6750"/>
                    <a:pt x="13290" y="2864"/>
                    <a:pt x="14591" y="446"/>
                  </a:cubicBez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8"/>
            <p:cNvSpPr/>
            <p:nvPr/>
          </p:nvSpPr>
          <p:spPr>
            <a:xfrm>
              <a:off x="9991950" y="1518825"/>
              <a:ext cx="228350" cy="1050650"/>
            </a:xfrm>
            <a:custGeom>
              <a:avLst/>
              <a:gdLst/>
              <a:ahLst/>
              <a:cxnLst/>
              <a:rect l="l" t="t" r="r" b="b"/>
              <a:pathLst>
                <a:path w="9134" h="42026" fill="none" extrusionOk="0">
                  <a:moveTo>
                    <a:pt x="9134" y="262"/>
                  </a:moveTo>
                  <a:cubicBezTo>
                    <a:pt x="6017" y="6060"/>
                    <a:pt x="4750" y="10985"/>
                    <a:pt x="4165" y="14337"/>
                  </a:cubicBezTo>
                  <a:cubicBezTo>
                    <a:pt x="3214" y="19777"/>
                    <a:pt x="3755" y="22781"/>
                    <a:pt x="3170" y="30604"/>
                  </a:cubicBezTo>
                  <a:cubicBezTo>
                    <a:pt x="2838" y="35066"/>
                    <a:pt x="2306" y="38830"/>
                    <a:pt x="1834" y="41606"/>
                  </a:cubicBezTo>
                  <a:cubicBezTo>
                    <a:pt x="1764" y="42025"/>
                    <a:pt x="1171" y="42025"/>
                    <a:pt x="1092" y="41615"/>
                  </a:cubicBezTo>
                  <a:cubicBezTo>
                    <a:pt x="446" y="38105"/>
                    <a:pt x="0" y="34080"/>
                    <a:pt x="9" y="29626"/>
                  </a:cubicBezTo>
                  <a:cubicBezTo>
                    <a:pt x="27" y="16555"/>
                    <a:pt x="3973" y="6217"/>
                    <a:pt x="7012" y="0"/>
                  </a:cubicBez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8"/>
            <p:cNvSpPr/>
            <p:nvPr/>
          </p:nvSpPr>
          <p:spPr>
            <a:xfrm>
              <a:off x="10008975" y="1474275"/>
              <a:ext cx="1584575" cy="1462450"/>
            </a:xfrm>
            <a:custGeom>
              <a:avLst/>
              <a:gdLst/>
              <a:ahLst/>
              <a:cxnLst/>
              <a:rect l="l" t="t" r="r" b="b"/>
              <a:pathLst>
                <a:path w="63383" h="58498" extrusionOk="0">
                  <a:moveTo>
                    <a:pt x="13814" y="1"/>
                  </a:moveTo>
                  <a:cubicBezTo>
                    <a:pt x="1" y="19988"/>
                    <a:pt x="14137" y="42384"/>
                    <a:pt x="262" y="56241"/>
                  </a:cubicBezTo>
                  <a:cubicBezTo>
                    <a:pt x="13485" y="57745"/>
                    <a:pt x="26795" y="58497"/>
                    <a:pt x="40102" y="58497"/>
                  </a:cubicBezTo>
                  <a:cubicBezTo>
                    <a:pt x="43017" y="58497"/>
                    <a:pt x="45931" y="58461"/>
                    <a:pt x="48845" y="58389"/>
                  </a:cubicBezTo>
                  <a:cubicBezTo>
                    <a:pt x="63383" y="44558"/>
                    <a:pt x="49124" y="24738"/>
                    <a:pt x="62745" y="7126"/>
                  </a:cubicBezTo>
                  <a:lnTo>
                    <a:pt x="13814"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8"/>
            <p:cNvSpPr/>
            <p:nvPr/>
          </p:nvSpPr>
          <p:spPr>
            <a:xfrm>
              <a:off x="10265475" y="1525575"/>
              <a:ext cx="1228550" cy="529600"/>
            </a:xfrm>
            <a:custGeom>
              <a:avLst/>
              <a:gdLst/>
              <a:ahLst/>
              <a:cxnLst/>
              <a:rect l="l" t="t" r="r" b="b"/>
              <a:pathLst>
                <a:path w="49142" h="21184" extrusionOk="0">
                  <a:moveTo>
                    <a:pt x="5091" y="1"/>
                  </a:moveTo>
                  <a:cubicBezTo>
                    <a:pt x="3938" y="1398"/>
                    <a:pt x="2262" y="3782"/>
                    <a:pt x="1161" y="7143"/>
                  </a:cubicBezTo>
                  <a:cubicBezTo>
                    <a:pt x="26" y="10618"/>
                    <a:pt x="0" y="13631"/>
                    <a:pt x="122" y="15447"/>
                  </a:cubicBezTo>
                  <a:cubicBezTo>
                    <a:pt x="14660" y="17359"/>
                    <a:pt x="29198" y="19271"/>
                    <a:pt x="43736" y="21184"/>
                  </a:cubicBezTo>
                  <a:cubicBezTo>
                    <a:pt x="44016" y="19202"/>
                    <a:pt x="44496" y="16896"/>
                    <a:pt x="45317" y="14382"/>
                  </a:cubicBezTo>
                  <a:cubicBezTo>
                    <a:pt x="46435" y="10950"/>
                    <a:pt x="47858" y="8147"/>
                    <a:pt x="49141" y="6008"/>
                  </a:cubicBezTo>
                  <a:cubicBezTo>
                    <a:pt x="34455" y="4009"/>
                    <a:pt x="19777" y="2000"/>
                    <a:pt x="5091"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8"/>
            <p:cNvSpPr/>
            <p:nvPr/>
          </p:nvSpPr>
          <p:spPr>
            <a:xfrm>
              <a:off x="10245825" y="1969800"/>
              <a:ext cx="683700" cy="706625"/>
            </a:xfrm>
            <a:custGeom>
              <a:avLst/>
              <a:gdLst/>
              <a:ahLst/>
              <a:cxnLst/>
              <a:rect l="l" t="t" r="r" b="b"/>
              <a:pathLst>
                <a:path w="27348" h="28265" extrusionOk="0">
                  <a:moveTo>
                    <a:pt x="498" y="1"/>
                  </a:moveTo>
                  <a:cubicBezTo>
                    <a:pt x="472" y="3921"/>
                    <a:pt x="481" y="7108"/>
                    <a:pt x="498" y="9309"/>
                  </a:cubicBezTo>
                  <a:cubicBezTo>
                    <a:pt x="524" y="13639"/>
                    <a:pt x="577" y="16023"/>
                    <a:pt x="384" y="19664"/>
                  </a:cubicBezTo>
                  <a:cubicBezTo>
                    <a:pt x="271" y="21725"/>
                    <a:pt x="114" y="23428"/>
                    <a:pt x="0" y="24563"/>
                  </a:cubicBezTo>
                  <a:cubicBezTo>
                    <a:pt x="8452" y="25794"/>
                    <a:pt x="16896" y="27034"/>
                    <a:pt x="25348" y="28265"/>
                  </a:cubicBezTo>
                  <a:cubicBezTo>
                    <a:pt x="25889" y="26938"/>
                    <a:pt x="26623" y="24807"/>
                    <a:pt x="26920" y="22118"/>
                  </a:cubicBezTo>
                  <a:cubicBezTo>
                    <a:pt x="27347" y="18311"/>
                    <a:pt x="26579" y="16233"/>
                    <a:pt x="26396" y="11727"/>
                  </a:cubicBezTo>
                  <a:cubicBezTo>
                    <a:pt x="26317" y="9832"/>
                    <a:pt x="26317" y="7021"/>
                    <a:pt x="26797" y="3528"/>
                  </a:cubicBezTo>
                  <a:cubicBezTo>
                    <a:pt x="18031" y="2358"/>
                    <a:pt x="9264" y="1179"/>
                    <a:pt x="498" y="1"/>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8"/>
            <p:cNvSpPr/>
            <p:nvPr/>
          </p:nvSpPr>
          <p:spPr>
            <a:xfrm>
              <a:off x="10361500" y="2091175"/>
              <a:ext cx="449925" cy="449925"/>
            </a:xfrm>
            <a:custGeom>
              <a:avLst/>
              <a:gdLst/>
              <a:ahLst/>
              <a:cxnLst/>
              <a:rect l="l" t="t" r="r" b="b"/>
              <a:pathLst>
                <a:path w="17997" h="17997" fill="none" extrusionOk="0">
                  <a:moveTo>
                    <a:pt x="17997" y="8994"/>
                  </a:moveTo>
                  <a:cubicBezTo>
                    <a:pt x="17997" y="13962"/>
                    <a:pt x="13971" y="17996"/>
                    <a:pt x="9003" y="17996"/>
                  </a:cubicBezTo>
                  <a:cubicBezTo>
                    <a:pt x="4035" y="17996"/>
                    <a:pt x="1" y="13962"/>
                    <a:pt x="1" y="8994"/>
                  </a:cubicBezTo>
                  <a:cubicBezTo>
                    <a:pt x="1" y="4026"/>
                    <a:pt x="4035" y="0"/>
                    <a:pt x="9003" y="0"/>
                  </a:cubicBezTo>
                  <a:cubicBezTo>
                    <a:pt x="13971" y="0"/>
                    <a:pt x="17997" y="4026"/>
                    <a:pt x="17997" y="8994"/>
                  </a:cubicBezTo>
                  <a:close/>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8"/>
            <p:cNvSpPr/>
            <p:nvPr/>
          </p:nvSpPr>
          <p:spPr>
            <a:xfrm>
              <a:off x="10363475" y="2286975"/>
              <a:ext cx="446200" cy="58100"/>
            </a:xfrm>
            <a:custGeom>
              <a:avLst/>
              <a:gdLst/>
              <a:ahLst/>
              <a:cxnLst/>
              <a:rect l="l" t="t" r="r" b="b"/>
              <a:pathLst>
                <a:path w="17848" h="2324" fill="none" extrusionOk="0">
                  <a:moveTo>
                    <a:pt x="1" y="1"/>
                  </a:moveTo>
                  <a:lnTo>
                    <a:pt x="17848" y="2323"/>
                  </a:ln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8"/>
            <p:cNvSpPr/>
            <p:nvPr/>
          </p:nvSpPr>
          <p:spPr>
            <a:xfrm>
              <a:off x="10427425" y="2157100"/>
              <a:ext cx="352350" cy="67250"/>
            </a:xfrm>
            <a:custGeom>
              <a:avLst/>
              <a:gdLst/>
              <a:ahLst/>
              <a:cxnLst/>
              <a:rect l="l" t="t" r="r" b="b"/>
              <a:pathLst>
                <a:path w="14094" h="2690" fill="none" extrusionOk="0">
                  <a:moveTo>
                    <a:pt x="1" y="0"/>
                  </a:moveTo>
                  <a:cubicBezTo>
                    <a:pt x="1398" y="795"/>
                    <a:pt x="3869" y="1982"/>
                    <a:pt x="7187" y="2349"/>
                  </a:cubicBezTo>
                  <a:cubicBezTo>
                    <a:pt x="10164" y="2690"/>
                    <a:pt x="12601" y="2236"/>
                    <a:pt x="14094" y="1834"/>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8"/>
            <p:cNvSpPr/>
            <p:nvPr/>
          </p:nvSpPr>
          <p:spPr>
            <a:xfrm>
              <a:off x="10392075" y="2406825"/>
              <a:ext cx="352350" cy="67900"/>
            </a:xfrm>
            <a:custGeom>
              <a:avLst/>
              <a:gdLst/>
              <a:ahLst/>
              <a:cxnLst/>
              <a:rect l="l" t="t" r="r" b="b"/>
              <a:pathLst>
                <a:path w="14094" h="2716" fill="none" extrusionOk="0">
                  <a:moveTo>
                    <a:pt x="0" y="882"/>
                  </a:moveTo>
                  <a:cubicBezTo>
                    <a:pt x="1598" y="472"/>
                    <a:pt x="4323" y="0"/>
                    <a:pt x="7623" y="507"/>
                  </a:cubicBezTo>
                  <a:cubicBezTo>
                    <a:pt x="10513" y="943"/>
                    <a:pt x="12722" y="1956"/>
                    <a:pt x="14093" y="2716"/>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8"/>
            <p:cNvSpPr/>
            <p:nvPr/>
          </p:nvSpPr>
          <p:spPr>
            <a:xfrm>
              <a:off x="10448825" y="2092925"/>
              <a:ext cx="166800" cy="446200"/>
            </a:xfrm>
            <a:custGeom>
              <a:avLst/>
              <a:gdLst/>
              <a:ahLst/>
              <a:cxnLst/>
              <a:rect l="l" t="t" r="r" b="b"/>
              <a:pathLst>
                <a:path w="6672" h="17848" fill="none" extrusionOk="0">
                  <a:moveTo>
                    <a:pt x="4349" y="17848"/>
                  </a:moveTo>
                  <a:cubicBezTo>
                    <a:pt x="4026" y="17551"/>
                    <a:pt x="1" y="13753"/>
                    <a:pt x="865" y="8077"/>
                  </a:cubicBezTo>
                  <a:cubicBezTo>
                    <a:pt x="1686" y="2690"/>
                    <a:pt x="6200" y="245"/>
                    <a:pt x="6672" y="0"/>
                  </a:cubicBezTo>
                  <a:cubicBezTo>
                    <a:pt x="5894" y="5947"/>
                    <a:pt x="5117" y="11901"/>
                    <a:pt x="4349" y="17848"/>
                  </a:cubicBezTo>
                  <a:close/>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8"/>
            <p:cNvSpPr/>
            <p:nvPr/>
          </p:nvSpPr>
          <p:spPr>
            <a:xfrm>
              <a:off x="10557525" y="2092925"/>
              <a:ext cx="158525" cy="446200"/>
            </a:xfrm>
            <a:custGeom>
              <a:avLst/>
              <a:gdLst/>
              <a:ahLst/>
              <a:cxnLst/>
              <a:rect l="l" t="t" r="r" b="b"/>
              <a:pathLst>
                <a:path w="6341" h="17848" fill="none" extrusionOk="0">
                  <a:moveTo>
                    <a:pt x="2324" y="0"/>
                  </a:moveTo>
                  <a:cubicBezTo>
                    <a:pt x="2725" y="393"/>
                    <a:pt x="6340" y="4043"/>
                    <a:pt x="5633" y="9509"/>
                  </a:cubicBezTo>
                  <a:cubicBezTo>
                    <a:pt x="4917" y="14975"/>
                    <a:pt x="481" y="17577"/>
                    <a:pt x="1" y="17848"/>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8"/>
            <p:cNvSpPr/>
            <p:nvPr/>
          </p:nvSpPr>
          <p:spPr>
            <a:xfrm>
              <a:off x="10988000" y="2169550"/>
              <a:ext cx="370250" cy="45850"/>
            </a:xfrm>
            <a:custGeom>
              <a:avLst/>
              <a:gdLst/>
              <a:ahLst/>
              <a:cxnLst/>
              <a:rect l="l" t="t" r="r" b="b"/>
              <a:pathLst>
                <a:path w="14810" h="1834" fill="none" extrusionOk="0">
                  <a:moveTo>
                    <a:pt x="1" y="0"/>
                  </a:moveTo>
                  <a:lnTo>
                    <a:pt x="14809" y="1834"/>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8"/>
            <p:cNvSpPr/>
            <p:nvPr/>
          </p:nvSpPr>
          <p:spPr>
            <a:xfrm>
              <a:off x="10994325" y="2087675"/>
              <a:ext cx="370250" cy="45875"/>
            </a:xfrm>
            <a:custGeom>
              <a:avLst/>
              <a:gdLst/>
              <a:ahLst/>
              <a:cxnLst/>
              <a:rect l="l" t="t" r="r" b="b"/>
              <a:pathLst>
                <a:path w="14810" h="1835" fill="none" extrusionOk="0">
                  <a:moveTo>
                    <a:pt x="1" y="1"/>
                  </a:moveTo>
                  <a:lnTo>
                    <a:pt x="14809" y="1834"/>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8"/>
            <p:cNvSpPr/>
            <p:nvPr/>
          </p:nvSpPr>
          <p:spPr>
            <a:xfrm>
              <a:off x="10980800" y="2262525"/>
              <a:ext cx="370250" cy="45875"/>
            </a:xfrm>
            <a:custGeom>
              <a:avLst/>
              <a:gdLst/>
              <a:ahLst/>
              <a:cxnLst/>
              <a:rect l="l" t="t" r="r" b="b"/>
              <a:pathLst>
                <a:path w="14810" h="1835" fill="none" extrusionOk="0">
                  <a:moveTo>
                    <a:pt x="0" y="1"/>
                  </a:moveTo>
                  <a:lnTo>
                    <a:pt x="14809" y="1834"/>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8"/>
            <p:cNvSpPr/>
            <p:nvPr/>
          </p:nvSpPr>
          <p:spPr>
            <a:xfrm>
              <a:off x="10984075" y="2321700"/>
              <a:ext cx="370025" cy="45850"/>
            </a:xfrm>
            <a:custGeom>
              <a:avLst/>
              <a:gdLst/>
              <a:ahLst/>
              <a:cxnLst/>
              <a:rect l="l" t="t" r="r" b="b"/>
              <a:pathLst>
                <a:path w="14801" h="1834" fill="none" extrusionOk="0">
                  <a:moveTo>
                    <a:pt x="0" y="0"/>
                  </a:moveTo>
                  <a:lnTo>
                    <a:pt x="14800" y="1834"/>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8"/>
            <p:cNvSpPr/>
            <p:nvPr/>
          </p:nvSpPr>
          <p:spPr>
            <a:xfrm>
              <a:off x="10996950" y="2391975"/>
              <a:ext cx="370025" cy="45650"/>
            </a:xfrm>
            <a:custGeom>
              <a:avLst/>
              <a:gdLst/>
              <a:ahLst/>
              <a:cxnLst/>
              <a:rect l="l" t="t" r="r" b="b"/>
              <a:pathLst>
                <a:path w="14801" h="1826" fill="none" extrusionOk="0">
                  <a:moveTo>
                    <a:pt x="1" y="1"/>
                  </a:moveTo>
                  <a:lnTo>
                    <a:pt x="14801" y="1825"/>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8"/>
            <p:cNvSpPr/>
            <p:nvPr/>
          </p:nvSpPr>
          <p:spPr>
            <a:xfrm>
              <a:off x="10973375" y="2550900"/>
              <a:ext cx="370025" cy="45650"/>
            </a:xfrm>
            <a:custGeom>
              <a:avLst/>
              <a:gdLst/>
              <a:ahLst/>
              <a:cxnLst/>
              <a:rect l="l" t="t" r="r" b="b"/>
              <a:pathLst>
                <a:path w="14801" h="1826" fill="none" extrusionOk="0">
                  <a:moveTo>
                    <a:pt x="1" y="0"/>
                  </a:moveTo>
                  <a:lnTo>
                    <a:pt x="14801" y="1825"/>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8"/>
            <p:cNvSpPr/>
            <p:nvPr/>
          </p:nvSpPr>
          <p:spPr>
            <a:xfrm>
              <a:off x="10968575" y="2611350"/>
              <a:ext cx="370025" cy="45650"/>
            </a:xfrm>
            <a:custGeom>
              <a:avLst/>
              <a:gdLst/>
              <a:ahLst/>
              <a:cxnLst/>
              <a:rect l="l" t="t" r="r" b="b"/>
              <a:pathLst>
                <a:path w="14801" h="1826" fill="none" extrusionOk="0">
                  <a:moveTo>
                    <a:pt x="0" y="1"/>
                  </a:moveTo>
                  <a:lnTo>
                    <a:pt x="14800" y="1826"/>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8"/>
            <p:cNvSpPr/>
            <p:nvPr/>
          </p:nvSpPr>
          <p:spPr>
            <a:xfrm>
              <a:off x="10941950" y="2670300"/>
              <a:ext cx="370025" cy="45650"/>
            </a:xfrm>
            <a:custGeom>
              <a:avLst/>
              <a:gdLst/>
              <a:ahLst/>
              <a:cxnLst/>
              <a:rect l="l" t="t" r="r" b="b"/>
              <a:pathLst>
                <a:path w="14801" h="1826" fill="none" extrusionOk="0">
                  <a:moveTo>
                    <a:pt x="0" y="0"/>
                  </a:moveTo>
                  <a:lnTo>
                    <a:pt x="14800" y="1825"/>
                  </a:ln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8"/>
            <p:cNvSpPr/>
            <p:nvPr/>
          </p:nvSpPr>
          <p:spPr>
            <a:xfrm>
              <a:off x="10082550" y="2637325"/>
              <a:ext cx="557950" cy="284250"/>
            </a:xfrm>
            <a:custGeom>
              <a:avLst/>
              <a:gdLst/>
              <a:ahLst/>
              <a:cxnLst/>
              <a:rect l="l" t="t" r="r" b="b"/>
              <a:pathLst>
                <a:path w="22318" h="11370" extrusionOk="0">
                  <a:moveTo>
                    <a:pt x="6191" y="1"/>
                  </a:moveTo>
                  <a:cubicBezTo>
                    <a:pt x="5938" y="1319"/>
                    <a:pt x="5370" y="3371"/>
                    <a:pt x="4008" y="5572"/>
                  </a:cubicBezTo>
                  <a:cubicBezTo>
                    <a:pt x="2654" y="7763"/>
                    <a:pt x="1065" y="9195"/>
                    <a:pt x="0" y="10016"/>
                  </a:cubicBezTo>
                  <a:cubicBezTo>
                    <a:pt x="2654" y="10295"/>
                    <a:pt x="5361" y="10549"/>
                    <a:pt x="8129" y="10784"/>
                  </a:cubicBezTo>
                  <a:cubicBezTo>
                    <a:pt x="10941" y="11011"/>
                    <a:pt x="13700" y="11204"/>
                    <a:pt x="16407" y="11369"/>
                  </a:cubicBezTo>
                  <a:cubicBezTo>
                    <a:pt x="17245" y="10706"/>
                    <a:pt x="18188" y="9824"/>
                    <a:pt x="19105" y="8689"/>
                  </a:cubicBezTo>
                  <a:cubicBezTo>
                    <a:pt x="21026" y="6296"/>
                    <a:pt x="21899" y="3869"/>
                    <a:pt x="22318" y="2271"/>
                  </a:cubicBezTo>
                  <a:lnTo>
                    <a:pt x="6191" y="1"/>
                  </a:ln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8"/>
            <p:cNvSpPr/>
            <p:nvPr/>
          </p:nvSpPr>
          <p:spPr>
            <a:xfrm>
              <a:off x="10538325" y="2701725"/>
              <a:ext cx="513650" cy="234900"/>
            </a:xfrm>
            <a:custGeom>
              <a:avLst/>
              <a:gdLst/>
              <a:ahLst/>
              <a:cxnLst/>
              <a:rect l="l" t="t" r="r" b="b"/>
              <a:pathLst>
                <a:path w="20546" h="9396" extrusionOk="0">
                  <a:moveTo>
                    <a:pt x="5449" y="1"/>
                  </a:moveTo>
                  <a:cubicBezTo>
                    <a:pt x="5152" y="1197"/>
                    <a:pt x="4611" y="2804"/>
                    <a:pt x="3607" y="4532"/>
                  </a:cubicBezTo>
                  <a:cubicBezTo>
                    <a:pt x="2419" y="6584"/>
                    <a:pt x="1022" y="8008"/>
                    <a:pt x="1" y="8890"/>
                  </a:cubicBezTo>
                  <a:cubicBezTo>
                    <a:pt x="3388" y="9073"/>
                    <a:pt x="6855" y="9213"/>
                    <a:pt x="10400" y="9300"/>
                  </a:cubicBezTo>
                  <a:cubicBezTo>
                    <a:pt x="12687" y="9352"/>
                    <a:pt x="14940" y="9387"/>
                    <a:pt x="17158" y="9396"/>
                  </a:cubicBezTo>
                  <a:cubicBezTo>
                    <a:pt x="17813" y="8540"/>
                    <a:pt x="18564" y="7396"/>
                    <a:pt x="19227" y="5982"/>
                  </a:cubicBezTo>
                  <a:cubicBezTo>
                    <a:pt x="19900" y="4541"/>
                    <a:pt x="20301" y="3223"/>
                    <a:pt x="20546" y="2166"/>
                  </a:cubicBezTo>
                  <a:cubicBezTo>
                    <a:pt x="15508" y="1441"/>
                    <a:pt x="10478" y="717"/>
                    <a:pt x="5449"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8"/>
            <p:cNvSpPr/>
            <p:nvPr/>
          </p:nvSpPr>
          <p:spPr>
            <a:xfrm>
              <a:off x="11009825" y="2760900"/>
              <a:ext cx="279875" cy="175725"/>
            </a:xfrm>
            <a:custGeom>
              <a:avLst/>
              <a:gdLst/>
              <a:ahLst/>
              <a:cxnLst/>
              <a:rect l="l" t="t" r="r" b="b"/>
              <a:pathLst>
                <a:path w="11195" h="7029" extrusionOk="0">
                  <a:moveTo>
                    <a:pt x="3065" y="0"/>
                  </a:moveTo>
                  <a:cubicBezTo>
                    <a:pt x="2900" y="934"/>
                    <a:pt x="2611" y="2052"/>
                    <a:pt x="2114" y="3274"/>
                  </a:cubicBezTo>
                  <a:cubicBezTo>
                    <a:pt x="1468" y="4881"/>
                    <a:pt x="673" y="6130"/>
                    <a:pt x="1" y="7029"/>
                  </a:cubicBezTo>
                  <a:cubicBezTo>
                    <a:pt x="2088" y="7012"/>
                    <a:pt x="4183" y="6994"/>
                    <a:pt x="6279" y="6977"/>
                  </a:cubicBezTo>
                  <a:cubicBezTo>
                    <a:pt x="7108" y="6278"/>
                    <a:pt x="8086" y="5344"/>
                    <a:pt x="9055" y="4130"/>
                  </a:cubicBezTo>
                  <a:cubicBezTo>
                    <a:pt x="10025" y="2908"/>
                    <a:pt x="10706" y="1738"/>
                    <a:pt x="11195" y="768"/>
                  </a:cubicBezTo>
                  <a:cubicBezTo>
                    <a:pt x="8488" y="515"/>
                    <a:pt x="5772" y="262"/>
                    <a:pt x="3065" y="0"/>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305A"/>
        </a:solidFill>
        <a:effectLst/>
      </p:bgPr>
    </p:bg>
    <p:spTree>
      <p:nvGrpSpPr>
        <p:cNvPr id="1" name="Shape 536"/>
        <p:cNvGrpSpPr/>
        <p:nvPr/>
      </p:nvGrpSpPr>
      <p:grpSpPr>
        <a:xfrm>
          <a:off x="0" y="0"/>
          <a:ext cx="0" cy="0"/>
          <a:chOff x="0" y="0"/>
          <a:chExt cx="0" cy="0"/>
        </a:xfrm>
      </p:grpSpPr>
      <p:sp>
        <p:nvSpPr>
          <p:cNvPr id="537" name="Google Shape;537;p49"/>
          <p:cNvSpPr txBox="1">
            <a:spLocks noGrp="1"/>
          </p:cNvSpPr>
          <p:nvPr>
            <p:ph type="title"/>
          </p:nvPr>
        </p:nvSpPr>
        <p:spPr>
          <a:xfrm>
            <a:off x="713225" y="2065875"/>
            <a:ext cx="4237800" cy="180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err="1" smtClean="0">
                <a:solidFill>
                  <a:schemeClr val="accent4"/>
                </a:solidFill>
              </a:rPr>
              <a:t>What‘s</a:t>
            </a:r>
            <a:r>
              <a:rPr lang="fr-FR" dirty="0" smtClean="0">
                <a:solidFill>
                  <a:schemeClr val="accent4"/>
                </a:solidFill>
              </a:rPr>
              <a:t> an Interview?</a:t>
            </a:r>
            <a:endParaRPr>
              <a:solidFill>
                <a:schemeClr val="accent4"/>
              </a:solidFill>
            </a:endParaRPr>
          </a:p>
        </p:txBody>
      </p:sp>
      <p:sp>
        <p:nvSpPr>
          <p:cNvPr id="538" name="Google Shape;538;p49"/>
          <p:cNvSpPr txBox="1">
            <a:spLocks noGrp="1"/>
          </p:cNvSpPr>
          <p:nvPr>
            <p:ph type="title" idx="2"/>
          </p:nvPr>
        </p:nvSpPr>
        <p:spPr>
          <a:xfrm>
            <a:off x="713222" y="1012960"/>
            <a:ext cx="1376100" cy="92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540" name="Google Shape;540;p49"/>
          <p:cNvGrpSpPr/>
          <p:nvPr/>
        </p:nvGrpSpPr>
        <p:grpSpPr>
          <a:xfrm flipH="1">
            <a:off x="5588955" y="1538119"/>
            <a:ext cx="2974474" cy="3633823"/>
            <a:chOff x="9641250" y="1386325"/>
            <a:chExt cx="2049100" cy="2503150"/>
          </a:xfrm>
        </p:grpSpPr>
        <p:sp>
          <p:nvSpPr>
            <p:cNvPr id="541" name="Google Shape;541;p49"/>
            <p:cNvSpPr/>
            <p:nvPr/>
          </p:nvSpPr>
          <p:spPr>
            <a:xfrm>
              <a:off x="10570500" y="1386325"/>
              <a:ext cx="392950" cy="731075"/>
            </a:xfrm>
            <a:custGeom>
              <a:avLst/>
              <a:gdLst/>
              <a:ahLst/>
              <a:cxnLst/>
              <a:rect l="l" t="t" r="r" b="b"/>
              <a:pathLst>
                <a:path w="15718" h="29243" fill="none" extrusionOk="0">
                  <a:moveTo>
                    <a:pt x="1" y="0"/>
                  </a:moveTo>
                  <a:lnTo>
                    <a:pt x="1677" y="29242"/>
                  </a:lnTo>
                  <a:lnTo>
                    <a:pt x="15717" y="1965"/>
                  </a:lnTo>
                </a:path>
              </a:pathLst>
            </a:custGeom>
            <a:noFill/>
            <a:ln w="30125" cap="rnd" cmpd="sng">
              <a:solidFill>
                <a:srgbClr val="514646"/>
              </a:solidFill>
              <a:prstDash val="solid"/>
              <a:miter lim="87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9"/>
            <p:cNvSpPr/>
            <p:nvPr/>
          </p:nvSpPr>
          <p:spPr>
            <a:xfrm>
              <a:off x="9710450" y="3525775"/>
              <a:ext cx="325925" cy="363700"/>
            </a:xfrm>
            <a:custGeom>
              <a:avLst/>
              <a:gdLst/>
              <a:ahLst/>
              <a:cxnLst/>
              <a:rect l="l" t="t" r="r" b="b"/>
              <a:pathLst>
                <a:path w="13037" h="14548" extrusionOk="0">
                  <a:moveTo>
                    <a:pt x="5641" y="1"/>
                  </a:moveTo>
                  <a:lnTo>
                    <a:pt x="0" y="14548"/>
                  </a:lnTo>
                  <a:lnTo>
                    <a:pt x="10819" y="14548"/>
                  </a:lnTo>
                  <a:lnTo>
                    <a:pt x="13036"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9"/>
            <p:cNvSpPr/>
            <p:nvPr/>
          </p:nvSpPr>
          <p:spPr>
            <a:xfrm>
              <a:off x="11256375" y="3525775"/>
              <a:ext cx="326125" cy="363700"/>
            </a:xfrm>
            <a:custGeom>
              <a:avLst/>
              <a:gdLst/>
              <a:ahLst/>
              <a:cxnLst/>
              <a:rect l="l" t="t" r="r" b="b"/>
              <a:pathLst>
                <a:path w="13045" h="14548" extrusionOk="0">
                  <a:moveTo>
                    <a:pt x="0" y="1"/>
                  </a:moveTo>
                  <a:lnTo>
                    <a:pt x="2227" y="14548"/>
                  </a:lnTo>
                  <a:lnTo>
                    <a:pt x="13045" y="14548"/>
                  </a:lnTo>
                  <a:lnTo>
                    <a:pt x="7404"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9"/>
            <p:cNvSpPr/>
            <p:nvPr/>
          </p:nvSpPr>
          <p:spPr>
            <a:xfrm>
              <a:off x="9641250" y="2211450"/>
              <a:ext cx="2049100" cy="1443825"/>
            </a:xfrm>
            <a:custGeom>
              <a:avLst/>
              <a:gdLst/>
              <a:ahLst/>
              <a:cxnLst/>
              <a:rect l="l" t="t" r="r" b="b"/>
              <a:pathLst>
                <a:path w="81964" h="57753" extrusionOk="0">
                  <a:moveTo>
                    <a:pt x="3976" y="1"/>
                  </a:moveTo>
                  <a:cubicBezTo>
                    <a:pt x="2200" y="1"/>
                    <a:pt x="742" y="1417"/>
                    <a:pt x="716" y="3197"/>
                  </a:cubicBezTo>
                  <a:lnTo>
                    <a:pt x="18" y="53430"/>
                  </a:lnTo>
                  <a:cubicBezTo>
                    <a:pt x="0" y="55220"/>
                    <a:pt x="1424" y="56686"/>
                    <a:pt x="3214" y="56713"/>
                  </a:cubicBezTo>
                  <a:lnTo>
                    <a:pt x="77947" y="57752"/>
                  </a:lnTo>
                  <a:cubicBezTo>
                    <a:pt x="77963" y="57752"/>
                    <a:pt x="77979" y="57752"/>
                    <a:pt x="77995" y="57752"/>
                  </a:cubicBezTo>
                  <a:cubicBezTo>
                    <a:pt x="79763" y="57752"/>
                    <a:pt x="81213" y="56330"/>
                    <a:pt x="81239" y="54556"/>
                  </a:cubicBezTo>
                  <a:lnTo>
                    <a:pt x="81937" y="4332"/>
                  </a:lnTo>
                  <a:cubicBezTo>
                    <a:pt x="81963" y="2542"/>
                    <a:pt x="80531" y="1066"/>
                    <a:pt x="78741" y="1040"/>
                  </a:cubicBezTo>
                  <a:lnTo>
                    <a:pt x="4008" y="1"/>
                  </a:lnTo>
                  <a:cubicBezTo>
                    <a:pt x="3997" y="1"/>
                    <a:pt x="3986" y="1"/>
                    <a:pt x="3976" y="1"/>
                  </a:cubicBezTo>
                  <a:close/>
                </a:path>
              </a:pathLst>
            </a:custGeom>
            <a:solidFill>
              <a:srgbClr val="2422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9"/>
            <p:cNvSpPr/>
            <p:nvPr/>
          </p:nvSpPr>
          <p:spPr>
            <a:xfrm>
              <a:off x="11366175" y="2389125"/>
              <a:ext cx="216125" cy="201050"/>
            </a:xfrm>
            <a:custGeom>
              <a:avLst/>
              <a:gdLst/>
              <a:ahLst/>
              <a:cxnLst/>
              <a:rect l="l" t="t" r="r" b="b"/>
              <a:pathLst>
                <a:path w="8645" h="8042" extrusionOk="0">
                  <a:moveTo>
                    <a:pt x="4314" y="0"/>
                  </a:moveTo>
                  <a:cubicBezTo>
                    <a:pt x="2379" y="0"/>
                    <a:pt x="672" y="1400"/>
                    <a:pt x="358" y="3372"/>
                  </a:cubicBezTo>
                  <a:cubicBezTo>
                    <a:pt x="0" y="5563"/>
                    <a:pt x="1484" y="7633"/>
                    <a:pt x="3676" y="7991"/>
                  </a:cubicBezTo>
                  <a:cubicBezTo>
                    <a:pt x="3891" y="8025"/>
                    <a:pt x="4105" y="8042"/>
                    <a:pt x="4317" y="8042"/>
                  </a:cubicBezTo>
                  <a:cubicBezTo>
                    <a:pt x="6258" y="8042"/>
                    <a:pt x="7972" y="6640"/>
                    <a:pt x="8295" y="4664"/>
                  </a:cubicBezTo>
                  <a:cubicBezTo>
                    <a:pt x="8644" y="2472"/>
                    <a:pt x="7160" y="403"/>
                    <a:pt x="4968" y="54"/>
                  </a:cubicBezTo>
                  <a:cubicBezTo>
                    <a:pt x="4749" y="18"/>
                    <a:pt x="4530" y="0"/>
                    <a:pt x="4314"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9"/>
            <p:cNvSpPr/>
            <p:nvPr/>
          </p:nvSpPr>
          <p:spPr>
            <a:xfrm>
              <a:off x="11474000" y="2389150"/>
              <a:ext cx="27750" cy="100650"/>
            </a:xfrm>
            <a:custGeom>
              <a:avLst/>
              <a:gdLst/>
              <a:ahLst/>
              <a:cxnLst/>
              <a:rect l="l" t="t" r="r" b="b"/>
              <a:pathLst>
                <a:path w="1110" h="4026" extrusionOk="0">
                  <a:moveTo>
                    <a:pt x="0" y="0"/>
                  </a:moveTo>
                  <a:lnTo>
                    <a:pt x="0" y="4026"/>
                  </a:lnTo>
                  <a:lnTo>
                    <a:pt x="1109" y="157"/>
                  </a:lnTo>
                  <a:cubicBezTo>
                    <a:pt x="926" y="105"/>
                    <a:pt x="708" y="53"/>
                    <a:pt x="454" y="27"/>
                  </a:cubicBezTo>
                  <a:cubicBezTo>
                    <a:pt x="289" y="9"/>
                    <a:pt x="14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9"/>
            <p:cNvSpPr/>
            <p:nvPr/>
          </p:nvSpPr>
          <p:spPr>
            <a:xfrm>
              <a:off x="11461125" y="2330850"/>
              <a:ext cx="40625" cy="40850"/>
            </a:xfrm>
            <a:custGeom>
              <a:avLst/>
              <a:gdLst/>
              <a:ahLst/>
              <a:cxnLst/>
              <a:rect l="l" t="t" r="r" b="b"/>
              <a:pathLst>
                <a:path w="1625" h="1634" extrusionOk="0">
                  <a:moveTo>
                    <a:pt x="812" y="1"/>
                  </a:moveTo>
                  <a:cubicBezTo>
                    <a:pt x="367" y="1"/>
                    <a:pt x="0" y="368"/>
                    <a:pt x="0" y="822"/>
                  </a:cubicBezTo>
                  <a:cubicBezTo>
                    <a:pt x="0" y="1267"/>
                    <a:pt x="367" y="1634"/>
                    <a:pt x="812" y="1634"/>
                  </a:cubicBezTo>
                  <a:cubicBezTo>
                    <a:pt x="1266" y="1634"/>
                    <a:pt x="1624" y="1267"/>
                    <a:pt x="1624" y="822"/>
                  </a:cubicBezTo>
                  <a:cubicBezTo>
                    <a:pt x="1624" y="368"/>
                    <a:pt x="1266" y="1"/>
                    <a:pt x="8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9"/>
            <p:cNvSpPr/>
            <p:nvPr/>
          </p:nvSpPr>
          <p:spPr>
            <a:xfrm>
              <a:off x="11392350" y="2343950"/>
              <a:ext cx="40625" cy="40625"/>
            </a:xfrm>
            <a:custGeom>
              <a:avLst/>
              <a:gdLst/>
              <a:ahLst/>
              <a:cxnLst/>
              <a:rect l="l" t="t" r="r" b="b"/>
              <a:pathLst>
                <a:path w="1625" h="1625" extrusionOk="0">
                  <a:moveTo>
                    <a:pt x="813" y="1"/>
                  </a:moveTo>
                  <a:cubicBezTo>
                    <a:pt x="359" y="1"/>
                    <a:pt x="1" y="359"/>
                    <a:pt x="1" y="813"/>
                  </a:cubicBezTo>
                  <a:cubicBezTo>
                    <a:pt x="1" y="1258"/>
                    <a:pt x="359" y="1625"/>
                    <a:pt x="813" y="1625"/>
                  </a:cubicBezTo>
                  <a:cubicBezTo>
                    <a:pt x="1258" y="1625"/>
                    <a:pt x="1625" y="1258"/>
                    <a:pt x="1625" y="813"/>
                  </a:cubicBezTo>
                  <a:cubicBezTo>
                    <a:pt x="1625" y="359"/>
                    <a:pt x="1258" y="1"/>
                    <a:pt x="8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9"/>
            <p:cNvSpPr/>
            <p:nvPr/>
          </p:nvSpPr>
          <p:spPr>
            <a:xfrm>
              <a:off x="11332775" y="2389150"/>
              <a:ext cx="40825" cy="40850"/>
            </a:xfrm>
            <a:custGeom>
              <a:avLst/>
              <a:gdLst/>
              <a:ahLst/>
              <a:cxnLst/>
              <a:rect l="l" t="t" r="r" b="b"/>
              <a:pathLst>
                <a:path w="1633" h="1634" extrusionOk="0">
                  <a:moveTo>
                    <a:pt x="821" y="0"/>
                  </a:moveTo>
                  <a:cubicBezTo>
                    <a:pt x="367" y="0"/>
                    <a:pt x="0" y="367"/>
                    <a:pt x="0" y="812"/>
                  </a:cubicBezTo>
                  <a:cubicBezTo>
                    <a:pt x="0" y="1266"/>
                    <a:pt x="367" y="1633"/>
                    <a:pt x="821" y="1633"/>
                  </a:cubicBezTo>
                  <a:cubicBezTo>
                    <a:pt x="1266" y="1633"/>
                    <a:pt x="1633" y="1266"/>
                    <a:pt x="1633" y="812"/>
                  </a:cubicBezTo>
                  <a:cubicBezTo>
                    <a:pt x="1633" y="367"/>
                    <a:pt x="1266" y="0"/>
                    <a:pt x="8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9"/>
            <p:cNvSpPr/>
            <p:nvPr/>
          </p:nvSpPr>
          <p:spPr>
            <a:xfrm>
              <a:off x="11533800" y="2351175"/>
              <a:ext cx="40850" cy="40825"/>
            </a:xfrm>
            <a:custGeom>
              <a:avLst/>
              <a:gdLst/>
              <a:ahLst/>
              <a:cxnLst/>
              <a:rect l="l" t="t" r="r" b="b"/>
              <a:pathLst>
                <a:path w="1634" h="1633" extrusionOk="0">
                  <a:moveTo>
                    <a:pt x="813" y="0"/>
                  </a:moveTo>
                  <a:cubicBezTo>
                    <a:pt x="368" y="0"/>
                    <a:pt x="1" y="367"/>
                    <a:pt x="1" y="821"/>
                  </a:cubicBezTo>
                  <a:cubicBezTo>
                    <a:pt x="1" y="1266"/>
                    <a:pt x="368" y="1633"/>
                    <a:pt x="813" y="1633"/>
                  </a:cubicBezTo>
                  <a:cubicBezTo>
                    <a:pt x="1267" y="1633"/>
                    <a:pt x="1634" y="1266"/>
                    <a:pt x="1634" y="821"/>
                  </a:cubicBezTo>
                  <a:cubicBezTo>
                    <a:pt x="1634" y="367"/>
                    <a:pt x="1267" y="0"/>
                    <a:pt x="8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9"/>
            <p:cNvSpPr/>
            <p:nvPr/>
          </p:nvSpPr>
          <p:spPr>
            <a:xfrm>
              <a:off x="11581175" y="2401800"/>
              <a:ext cx="40850" cy="40625"/>
            </a:xfrm>
            <a:custGeom>
              <a:avLst/>
              <a:gdLst/>
              <a:ahLst/>
              <a:cxnLst/>
              <a:rect l="l" t="t" r="r" b="b"/>
              <a:pathLst>
                <a:path w="1634" h="1625" extrusionOk="0">
                  <a:moveTo>
                    <a:pt x="813" y="1"/>
                  </a:moveTo>
                  <a:cubicBezTo>
                    <a:pt x="367" y="1"/>
                    <a:pt x="1" y="367"/>
                    <a:pt x="1" y="813"/>
                  </a:cubicBezTo>
                  <a:cubicBezTo>
                    <a:pt x="1" y="1258"/>
                    <a:pt x="367" y="1625"/>
                    <a:pt x="813" y="1625"/>
                  </a:cubicBezTo>
                  <a:cubicBezTo>
                    <a:pt x="1267" y="1625"/>
                    <a:pt x="1633" y="1258"/>
                    <a:pt x="1633" y="813"/>
                  </a:cubicBezTo>
                  <a:cubicBezTo>
                    <a:pt x="1633" y="367"/>
                    <a:pt x="1267" y="1"/>
                    <a:pt x="8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9"/>
            <p:cNvSpPr/>
            <p:nvPr/>
          </p:nvSpPr>
          <p:spPr>
            <a:xfrm>
              <a:off x="11373575" y="2719625"/>
              <a:ext cx="201075" cy="201075"/>
            </a:xfrm>
            <a:custGeom>
              <a:avLst/>
              <a:gdLst/>
              <a:ahLst/>
              <a:cxnLst/>
              <a:rect l="l" t="t" r="r" b="b"/>
              <a:pathLst>
                <a:path w="8043" h="8043" extrusionOk="0">
                  <a:moveTo>
                    <a:pt x="4017" y="1"/>
                  </a:moveTo>
                  <a:cubicBezTo>
                    <a:pt x="1800" y="1"/>
                    <a:pt x="1" y="1800"/>
                    <a:pt x="1" y="4018"/>
                  </a:cubicBezTo>
                  <a:cubicBezTo>
                    <a:pt x="1" y="6244"/>
                    <a:pt x="1800" y="8043"/>
                    <a:pt x="4017" y="8043"/>
                  </a:cubicBezTo>
                  <a:cubicBezTo>
                    <a:pt x="6235" y="8043"/>
                    <a:pt x="8043" y="6244"/>
                    <a:pt x="8043" y="4018"/>
                  </a:cubicBezTo>
                  <a:cubicBezTo>
                    <a:pt x="8043" y="1800"/>
                    <a:pt x="6235" y="1"/>
                    <a:pt x="4017"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9"/>
            <p:cNvSpPr/>
            <p:nvPr/>
          </p:nvSpPr>
          <p:spPr>
            <a:xfrm>
              <a:off x="11403050" y="2732075"/>
              <a:ext cx="70975" cy="88000"/>
            </a:xfrm>
            <a:custGeom>
              <a:avLst/>
              <a:gdLst/>
              <a:ahLst/>
              <a:cxnLst/>
              <a:rect l="l" t="t" r="r" b="b"/>
              <a:pathLst>
                <a:path w="2839" h="3520" extrusionOk="0">
                  <a:moveTo>
                    <a:pt x="891" y="1"/>
                  </a:moveTo>
                  <a:cubicBezTo>
                    <a:pt x="725" y="97"/>
                    <a:pt x="533" y="219"/>
                    <a:pt x="332" y="376"/>
                  </a:cubicBezTo>
                  <a:cubicBezTo>
                    <a:pt x="210" y="481"/>
                    <a:pt x="97" y="586"/>
                    <a:pt x="1" y="682"/>
                  </a:cubicBezTo>
                  <a:lnTo>
                    <a:pt x="2838" y="3520"/>
                  </a:lnTo>
                  <a:lnTo>
                    <a:pt x="8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9"/>
            <p:cNvSpPr/>
            <p:nvPr/>
          </p:nvSpPr>
          <p:spPr>
            <a:xfrm>
              <a:off x="11457850" y="2663750"/>
              <a:ext cx="40625" cy="40850"/>
            </a:xfrm>
            <a:custGeom>
              <a:avLst/>
              <a:gdLst/>
              <a:ahLst/>
              <a:cxnLst/>
              <a:rect l="l" t="t" r="r" b="b"/>
              <a:pathLst>
                <a:path w="1625" h="1634" extrusionOk="0">
                  <a:moveTo>
                    <a:pt x="812" y="1"/>
                  </a:moveTo>
                  <a:cubicBezTo>
                    <a:pt x="358" y="1"/>
                    <a:pt x="0" y="367"/>
                    <a:pt x="0" y="821"/>
                  </a:cubicBezTo>
                  <a:cubicBezTo>
                    <a:pt x="0" y="1267"/>
                    <a:pt x="358" y="1634"/>
                    <a:pt x="812" y="1634"/>
                  </a:cubicBezTo>
                  <a:cubicBezTo>
                    <a:pt x="1258" y="1634"/>
                    <a:pt x="1624" y="1267"/>
                    <a:pt x="1624" y="821"/>
                  </a:cubicBezTo>
                  <a:cubicBezTo>
                    <a:pt x="1624" y="367"/>
                    <a:pt x="1258" y="1"/>
                    <a:pt x="8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9"/>
            <p:cNvSpPr/>
            <p:nvPr/>
          </p:nvSpPr>
          <p:spPr>
            <a:xfrm>
              <a:off x="11388875" y="2676850"/>
              <a:ext cx="40825" cy="40625"/>
            </a:xfrm>
            <a:custGeom>
              <a:avLst/>
              <a:gdLst/>
              <a:ahLst/>
              <a:cxnLst/>
              <a:rect l="l" t="t" r="r" b="b"/>
              <a:pathLst>
                <a:path w="1633" h="1625" extrusionOk="0">
                  <a:moveTo>
                    <a:pt x="821" y="1"/>
                  </a:moveTo>
                  <a:cubicBezTo>
                    <a:pt x="367" y="1"/>
                    <a:pt x="0" y="367"/>
                    <a:pt x="0" y="813"/>
                  </a:cubicBezTo>
                  <a:cubicBezTo>
                    <a:pt x="0" y="1267"/>
                    <a:pt x="367" y="1625"/>
                    <a:pt x="821" y="1625"/>
                  </a:cubicBezTo>
                  <a:cubicBezTo>
                    <a:pt x="1266" y="1625"/>
                    <a:pt x="1633" y="1267"/>
                    <a:pt x="1633" y="813"/>
                  </a:cubicBezTo>
                  <a:cubicBezTo>
                    <a:pt x="1633" y="367"/>
                    <a:pt x="1266"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9"/>
            <p:cNvSpPr/>
            <p:nvPr/>
          </p:nvSpPr>
          <p:spPr>
            <a:xfrm>
              <a:off x="11329500" y="2722050"/>
              <a:ext cx="40625" cy="40825"/>
            </a:xfrm>
            <a:custGeom>
              <a:avLst/>
              <a:gdLst/>
              <a:ahLst/>
              <a:cxnLst/>
              <a:rect l="l" t="t" r="r" b="b"/>
              <a:pathLst>
                <a:path w="1625" h="1633" extrusionOk="0">
                  <a:moveTo>
                    <a:pt x="812" y="0"/>
                  </a:moveTo>
                  <a:cubicBezTo>
                    <a:pt x="367" y="0"/>
                    <a:pt x="0" y="367"/>
                    <a:pt x="0" y="812"/>
                  </a:cubicBezTo>
                  <a:cubicBezTo>
                    <a:pt x="0" y="1266"/>
                    <a:pt x="367" y="1633"/>
                    <a:pt x="812" y="1633"/>
                  </a:cubicBezTo>
                  <a:cubicBezTo>
                    <a:pt x="1266" y="1633"/>
                    <a:pt x="1624" y="1266"/>
                    <a:pt x="1624" y="812"/>
                  </a:cubicBezTo>
                  <a:cubicBezTo>
                    <a:pt x="1624" y="367"/>
                    <a:pt x="1266" y="0"/>
                    <a:pt x="8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9"/>
            <p:cNvSpPr/>
            <p:nvPr/>
          </p:nvSpPr>
          <p:spPr>
            <a:xfrm>
              <a:off x="11530525" y="2684275"/>
              <a:ext cx="40625" cy="40625"/>
            </a:xfrm>
            <a:custGeom>
              <a:avLst/>
              <a:gdLst/>
              <a:ahLst/>
              <a:cxnLst/>
              <a:rect l="l" t="t" r="r" b="b"/>
              <a:pathLst>
                <a:path w="1625" h="1625" extrusionOk="0">
                  <a:moveTo>
                    <a:pt x="813" y="0"/>
                  </a:moveTo>
                  <a:cubicBezTo>
                    <a:pt x="368" y="0"/>
                    <a:pt x="1" y="358"/>
                    <a:pt x="1" y="813"/>
                  </a:cubicBezTo>
                  <a:cubicBezTo>
                    <a:pt x="1" y="1258"/>
                    <a:pt x="368" y="1625"/>
                    <a:pt x="813" y="1625"/>
                  </a:cubicBezTo>
                  <a:cubicBezTo>
                    <a:pt x="1267" y="1625"/>
                    <a:pt x="1625" y="1258"/>
                    <a:pt x="1625" y="813"/>
                  </a:cubicBezTo>
                  <a:cubicBezTo>
                    <a:pt x="1625" y="358"/>
                    <a:pt x="1267" y="0"/>
                    <a:pt x="8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9"/>
            <p:cNvSpPr/>
            <p:nvPr/>
          </p:nvSpPr>
          <p:spPr>
            <a:xfrm>
              <a:off x="11577900" y="2734700"/>
              <a:ext cx="40625" cy="40625"/>
            </a:xfrm>
            <a:custGeom>
              <a:avLst/>
              <a:gdLst/>
              <a:ahLst/>
              <a:cxnLst/>
              <a:rect l="l" t="t" r="r" b="b"/>
              <a:pathLst>
                <a:path w="1625" h="1625" extrusionOk="0">
                  <a:moveTo>
                    <a:pt x="813" y="0"/>
                  </a:moveTo>
                  <a:cubicBezTo>
                    <a:pt x="367" y="0"/>
                    <a:pt x="1" y="367"/>
                    <a:pt x="1" y="813"/>
                  </a:cubicBezTo>
                  <a:cubicBezTo>
                    <a:pt x="1" y="1267"/>
                    <a:pt x="367" y="1625"/>
                    <a:pt x="813" y="1625"/>
                  </a:cubicBezTo>
                  <a:cubicBezTo>
                    <a:pt x="1267" y="1625"/>
                    <a:pt x="1625" y="1267"/>
                    <a:pt x="1625" y="813"/>
                  </a:cubicBezTo>
                  <a:cubicBezTo>
                    <a:pt x="1625" y="367"/>
                    <a:pt x="1267" y="0"/>
                    <a:pt x="8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9"/>
            <p:cNvSpPr/>
            <p:nvPr/>
          </p:nvSpPr>
          <p:spPr>
            <a:xfrm>
              <a:off x="9748850" y="2299650"/>
              <a:ext cx="1513650" cy="1241875"/>
            </a:xfrm>
            <a:custGeom>
              <a:avLst/>
              <a:gdLst/>
              <a:ahLst/>
              <a:cxnLst/>
              <a:rect l="l" t="t" r="r" b="b"/>
              <a:pathLst>
                <a:path w="60546" h="49675" extrusionOk="0">
                  <a:moveTo>
                    <a:pt x="1" y="0"/>
                  </a:moveTo>
                  <a:lnTo>
                    <a:pt x="1" y="48391"/>
                  </a:lnTo>
                  <a:lnTo>
                    <a:pt x="60546" y="49675"/>
                  </a:lnTo>
                  <a:lnTo>
                    <a:pt x="59899" y="151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9"/>
            <p:cNvSpPr/>
            <p:nvPr/>
          </p:nvSpPr>
          <p:spPr>
            <a:xfrm>
              <a:off x="9829200" y="2470125"/>
              <a:ext cx="453175" cy="452975"/>
            </a:xfrm>
            <a:custGeom>
              <a:avLst/>
              <a:gdLst/>
              <a:ahLst/>
              <a:cxnLst/>
              <a:rect l="l" t="t" r="r" b="b"/>
              <a:pathLst>
                <a:path w="18127" h="18119" fill="none" extrusionOk="0">
                  <a:moveTo>
                    <a:pt x="14905" y="3223"/>
                  </a:moveTo>
                  <a:cubicBezTo>
                    <a:pt x="18127" y="6445"/>
                    <a:pt x="18127" y="11675"/>
                    <a:pt x="14905" y="14897"/>
                  </a:cubicBezTo>
                  <a:cubicBezTo>
                    <a:pt x="11683" y="18119"/>
                    <a:pt x="6453" y="18119"/>
                    <a:pt x="3231" y="14897"/>
                  </a:cubicBezTo>
                  <a:cubicBezTo>
                    <a:pt x="0" y="11675"/>
                    <a:pt x="0" y="6445"/>
                    <a:pt x="3231" y="3223"/>
                  </a:cubicBezTo>
                  <a:cubicBezTo>
                    <a:pt x="6453" y="1"/>
                    <a:pt x="11683" y="1"/>
                    <a:pt x="14905" y="3223"/>
                  </a:cubicBezTo>
                  <a:close/>
                </a:path>
              </a:pathLst>
            </a:custGeom>
            <a:noFill/>
            <a:ln w="13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9"/>
            <p:cNvSpPr/>
            <p:nvPr/>
          </p:nvSpPr>
          <p:spPr>
            <a:xfrm>
              <a:off x="9849500" y="2693650"/>
              <a:ext cx="412800" cy="5925"/>
            </a:xfrm>
            <a:custGeom>
              <a:avLst/>
              <a:gdLst/>
              <a:ahLst/>
              <a:cxnLst/>
              <a:rect l="l" t="t" r="r" b="b"/>
              <a:pathLst>
                <a:path w="16512" h="237" fill="none" extrusionOk="0">
                  <a:moveTo>
                    <a:pt x="0" y="1"/>
                  </a:moveTo>
                  <a:lnTo>
                    <a:pt x="16512" y="237"/>
                  </a:lnTo>
                </a:path>
              </a:pathLst>
            </a:custGeom>
            <a:noFill/>
            <a:ln w="13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9"/>
            <p:cNvSpPr/>
            <p:nvPr/>
          </p:nvSpPr>
          <p:spPr>
            <a:xfrm>
              <a:off x="9894025" y="2568575"/>
              <a:ext cx="326150" cy="34750"/>
            </a:xfrm>
            <a:custGeom>
              <a:avLst/>
              <a:gdLst/>
              <a:ahLst/>
              <a:cxnLst/>
              <a:rect l="l" t="t" r="r" b="b"/>
              <a:pathLst>
                <a:path w="13046" h="1390" fill="none" extrusionOk="0">
                  <a:moveTo>
                    <a:pt x="0" y="1"/>
                  </a:moveTo>
                  <a:cubicBezTo>
                    <a:pt x="1354" y="577"/>
                    <a:pt x="3738" y="1389"/>
                    <a:pt x="6802" y="1380"/>
                  </a:cubicBezTo>
                  <a:cubicBezTo>
                    <a:pt x="9553" y="1372"/>
                    <a:pt x="11718" y="699"/>
                    <a:pt x="13045" y="175"/>
                  </a:cubicBezTo>
                </a:path>
              </a:pathLst>
            </a:custGeom>
            <a:noFill/>
            <a:ln w="13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9"/>
            <p:cNvSpPr/>
            <p:nvPr/>
          </p:nvSpPr>
          <p:spPr>
            <a:xfrm>
              <a:off x="9890525" y="2788625"/>
              <a:ext cx="325925" cy="36025"/>
            </a:xfrm>
            <a:custGeom>
              <a:avLst/>
              <a:gdLst/>
              <a:ahLst/>
              <a:cxnLst/>
              <a:rect l="l" t="t" r="r" b="b"/>
              <a:pathLst>
                <a:path w="13037" h="1441" fill="none" extrusionOk="0">
                  <a:moveTo>
                    <a:pt x="1" y="1258"/>
                  </a:moveTo>
                  <a:cubicBezTo>
                    <a:pt x="1415" y="716"/>
                    <a:pt x="3851" y="0"/>
                    <a:pt x="6916" y="105"/>
                  </a:cubicBezTo>
                  <a:cubicBezTo>
                    <a:pt x="9597" y="201"/>
                    <a:pt x="11710" y="891"/>
                    <a:pt x="13037" y="1441"/>
                  </a:cubicBezTo>
                </a:path>
              </a:pathLst>
            </a:custGeom>
            <a:noFill/>
            <a:ln w="13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9"/>
            <p:cNvSpPr/>
            <p:nvPr/>
          </p:nvSpPr>
          <p:spPr>
            <a:xfrm>
              <a:off x="9943150" y="2490225"/>
              <a:ext cx="115700" cy="412800"/>
            </a:xfrm>
            <a:custGeom>
              <a:avLst/>
              <a:gdLst/>
              <a:ahLst/>
              <a:cxnLst/>
              <a:rect l="l" t="t" r="r" b="b"/>
              <a:pathLst>
                <a:path w="4628" h="16512" fill="none" extrusionOk="0">
                  <a:moveTo>
                    <a:pt x="4401" y="16512"/>
                  </a:moveTo>
                  <a:cubicBezTo>
                    <a:pt x="4069" y="16276"/>
                    <a:pt x="0" y="13237"/>
                    <a:pt x="192" y="7972"/>
                  </a:cubicBezTo>
                  <a:cubicBezTo>
                    <a:pt x="367" y="2978"/>
                    <a:pt x="4226" y="271"/>
                    <a:pt x="4628" y="0"/>
                  </a:cubicBezTo>
                  <a:cubicBezTo>
                    <a:pt x="4549" y="5501"/>
                    <a:pt x="4471" y="11011"/>
                    <a:pt x="4401" y="16512"/>
                  </a:cubicBezTo>
                  <a:close/>
                </a:path>
              </a:pathLst>
            </a:custGeom>
            <a:noFill/>
            <a:ln w="13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9"/>
            <p:cNvSpPr/>
            <p:nvPr/>
          </p:nvSpPr>
          <p:spPr>
            <a:xfrm>
              <a:off x="10053150" y="2490225"/>
              <a:ext cx="107875" cy="412800"/>
            </a:xfrm>
            <a:custGeom>
              <a:avLst/>
              <a:gdLst/>
              <a:ahLst/>
              <a:cxnLst/>
              <a:rect l="l" t="t" r="r" b="b"/>
              <a:pathLst>
                <a:path w="4315" h="16512" fill="none" extrusionOk="0">
                  <a:moveTo>
                    <a:pt x="228" y="0"/>
                  </a:moveTo>
                  <a:cubicBezTo>
                    <a:pt x="629" y="314"/>
                    <a:pt x="4314" y="3248"/>
                    <a:pt x="4244" y="8313"/>
                  </a:cubicBezTo>
                  <a:cubicBezTo>
                    <a:pt x="4174" y="13368"/>
                    <a:pt x="411" y="16206"/>
                    <a:pt x="1" y="16512"/>
                  </a:cubicBezTo>
                </a:path>
              </a:pathLst>
            </a:custGeom>
            <a:noFill/>
            <a:ln w="137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9"/>
            <p:cNvSpPr/>
            <p:nvPr/>
          </p:nvSpPr>
          <p:spPr>
            <a:xfrm>
              <a:off x="9748850" y="2933350"/>
              <a:ext cx="1507550" cy="191675"/>
            </a:xfrm>
            <a:custGeom>
              <a:avLst/>
              <a:gdLst/>
              <a:ahLst/>
              <a:cxnLst/>
              <a:rect l="l" t="t" r="r" b="b"/>
              <a:pathLst>
                <a:path w="60302" h="7667" extrusionOk="0">
                  <a:moveTo>
                    <a:pt x="1" y="0"/>
                  </a:moveTo>
                  <a:lnTo>
                    <a:pt x="1" y="6051"/>
                  </a:lnTo>
                  <a:lnTo>
                    <a:pt x="60301" y="7667"/>
                  </a:lnTo>
                  <a:lnTo>
                    <a:pt x="60301" y="441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9"/>
            <p:cNvSpPr/>
            <p:nvPr/>
          </p:nvSpPr>
          <p:spPr>
            <a:xfrm>
              <a:off x="9748850" y="3157750"/>
              <a:ext cx="1509275" cy="280075"/>
            </a:xfrm>
            <a:custGeom>
              <a:avLst/>
              <a:gdLst/>
              <a:ahLst/>
              <a:cxnLst/>
              <a:rect l="l" t="t" r="r" b="b"/>
              <a:pathLst>
                <a:path w="60371" h="11203" extrusionOk="0">
                  <a:moveTo>
                    <a:pt x="60336" y="0"/>
                  </a:moveTo>
                  <a:lnTo>
                    <a:pt x="1" y="1004"/>
                  </a:lnTo>
                  <a:lnTo>
                    <a:pt x="1" y="11203"/>
                  </a:lnTo>
                  <a:lnTo>
                    <a:pt x="60371" y="2899"/>
                  </a:lnTo>
                  <a:lnTo>
                    <a:pt x="603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9"/>
            <p:cNvSpPr/>
            <p:nvPr/>
          </p:nvSpPr>
          <p:spPr>
            <a:xfrm>
              <a:off x="10208800" y="2005100"/>
              <a:ext cx="824925" cy="224500"/>
            </a:xfrm>
            <a:custGeom>
              <a:avLst/>
              <a:gdLst/>
              <a:ahLst/>
              <a:cxnLst/>
              <a:rect l="l" t="t" r="r" b="b"/>
              <a:pathLst>
                <a:path w="32997" h="8980" extrusionOk="0">
                  <a:moveTo>
                    <a:pt x="16169" y="1"/>
                  </a:moveTo>
                  <a:cubicBezTo>
                    <a:pt x="15444" y="1"/>
                    <a:pt x="14716" y="42"/>
                    <a:pt x="13988" y="126"/>
                  </a:cubicBezTo>
                  <a:cubicBezTo>
                    <a:pt x="5510" y="1104"/>
                    <a:pt x="786" y="7425"/>
                    <a:pt x="0" y="8517"/>
                  </a:cubicBezTo>
                  <a:cubicBezTo>
                    <a:pt x="10993" y="8674"/>
                    <a:pt x="21995" y="8822"/>
                    <a:pt x="32997" y="8980"/>
                  </a:cubicBezTo>
                  <a:cubicBezTo>
                    <a:pt x="29012" y="3344"/>
                    <a:pt x="22706" y="1"/>
                    <a:pt x="16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1026" name="Picture 2" descr="C:\Users\skuy\Desktop\ggyttt.PNG"/>
          <p:cNvPicPr>
            <a:picLocks noChangeAspect="1" noChangeArrowheads="1"/>
          </p:cNvPicPr>
          <p:nvPr/>
        </p:nvPicPr>
        <p:blipFill>
          <a:blip r:embed="rId3"/>
          <a:srcRect/>
          <a:stretch>
            <a:fillRect/>
          </a:stretch>
        </p:blipFill>
        <p:spPr bwMode="auto">
          <a:xfrm>
            <a:off x="855663" y="157163"/>
            <a:ext cx="7431087" cy="48291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2050" name="Picture 2" descr="C:\Users\skuy\Desktop\Capturehjk.PNG"/>
          <p:cNvPicPr>
            <a:picLocks noChangeAspect="1" noChangeArrowheads="1"/>
          </p:cNvPicPr>
          <p:nvPr/>
        </p:nvPicPr>
        <p:blipFill>
          <a:blip r:embed="rId3"/>
          <a:srcRect/>
          <a:stretch>
            <a:fillRect/>
          </a:stretch>
        </p:blipFill>
        <p:spPr bwMode="auto">
          <a:xfrm>
            <a:off x="1260475" y="571486"/>
            <a:ext cx="6883425" cy="385765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3074" name="Picture 2" descr="C:\Users\skuy\Desktop\Capturejkjh.PNG"/>
          <p:cNvPicPr>
            <a:picLocks noChangeAspect="1" noChangeArrowheads="1"/>
          </p:cNvPicPr>
          <p:nvPr/>
        </p:nvPicPr>
        <p:blipFill>
          <a:blip r:embed="rId3"/>
          <a:srcRect/>
          <a:stretch>
            <a:fillRect/>
          </a:stretch>
        </p:blipFill>
        <p:spPr bwMode="auto">
          <a:xfrm>
            <a:off x="1357290" y="1000114"/>
            <a:ext cx="6421437" cy="1762125"/>
          </a:xfrm>
          <a:prstGeom prst="rect">
            <a:avLst/>
          </a:prstGeom>
          <a:noFill/>
        </p:spPr>
      </p:pic>
      <p:pic>
        <p:nvPicPr>
          <p:cNvPr id="3075" name="Picture 3" descr="C:\Users\skuy\Desktop\hjl.PNG"/>
          <p:cNvPicPr>
            <a:picLocks noChangeAspect="1" noChangeArrowheads="1"/>
          </p:cNvPicPr>
          <p:nvPr/>
        </p:nvPicPr>
        <p:blipFill>
          <a:blip r:embed="rId4"/>
          <a:srcRect/>
          <a:stretch>
            <a:fillRect/>
          </a:stretch>
        </p:blipFill>
        <p:spPr bwMode="auto">
          <a:xfrm>
            <a:off x="1357290" y="2714626"/>
            <a:ext cx="6450013" cy="18002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 name="Google Shape;506;p48"/>
          <p:cNvSpPr txBox="1">
            <a:spLocks noGrp="1"/>
          </p:cNvSpPr>
          <p:nvPr>
            <p:ph type="title"/>
          </p:nvPr>
        </p:nvSpPr>
        <p:spPr>
          <a:xfrm>
            <a:off x="1000100" y="357172"/>
            <a:ext cx="7286676" cy="4643470"/>
          </a:xfrm>
          <a:prstGeom prst="rect">
            <a:avLst/>
          </a:prstGeom>
        </p:spPr>
        <p:txBody>
          <a:bodyPr spcFirstLastPara="1" wrap="square" lIns="91425" tIns="91425" rIns="91425" bIns="91425" anchor="t" anchorCtr="0">
            <a:noAutofit/>
          </a:bodyPr>
          <a:lstStyle/>
          <a:p>
            <a:pPr algn="l"/>
            <a:r>
              <a:rPr lang="en" sz="1400" b="1" dirty="0" smtClean="0"/>
              <a:t>Observe the follwing questions and classify them into thematic groups</a:t>
            </a:r>
            <a:r>
              <a:rPr lang="en" sz="1400" dirty="0" smtClean="0"/>
              <a:t/>
            </a:r>
            <a:br>
              <a:rPr lang="en" sz="1400" dirty="0" smtClean="0"/>
            </a:br>
            <a:r>
              <a:rPr lang="en" sz="1400" dirty="0" smtClean="0"/>
              <a:t/>
            </a:r>
            <a:br>
              <a:rPr lang="en" sz="1400" dirty="0" smtClean="0"/>
            </a:br>
            <a:r>
              <a:rPr lang="en" sz="1400" dirty="0" smtClean="0"/>
              <a:t>-  </a:t>
            </a:r>
            <a:r>
              <a:rPr lang="en-US" sz="1400" dirty="0" smtClean="0"/>
              <a:t>Where did you go to college? What degrees do you have? Do you have any other special</a:t>
            </a:r>
            <a:br>
              <a:rPr lang="en-US" sz="1400" dirty="0" smtClean="0"/>
            </a:br>
            <a:r>
              <a:rPr lang="en-US" sz="1400" dirty="0" smtClean="0"/>
              <a:t>training that has prepared you for your career?</a:t>
            </a:r>
            <a:r>
              <a:rPr lang="en" sz="1400" dirty="0" smtClean="0"/>
              <a:t> </a:t>
            </a:r>
            <a:br>
              <a:rPr lang="en" sz="1400" dirty="0" smtClean="0"/>
            </a:br>
            <a:r>
              <a:rPr lang="en" sz="1400" dirty="0" smtClean="0"/>
              <a:t>-  </a:t>
            </a:r>
            <a:r>
              <a:rPr lang="en-US" sz="1400" dirty="0" smtClean="0"/>
              <a:t>Could you give some personal background (single/married, children, etc.)?</a:t>
            </a:r>
            <a:br>
              <a:rPr lang="en-US" sz="1400" dirty="0" smtClean="0"/>
            </a:br>
            <a:r>
              <a:rPr lang="en-US" sz="1400" dirty="0" smtClean="0"/>
              <a:t>-  </a:t>
            </a:r>
            <a:r>
              <a:rPr lang="fr-FR" sz="1400" dirty="0" smtClean="0"/>
              <a:t>What are your hobbies?</a:t>
            </a:r>
            <a:br>
              <a:rPr lang="fr-FR" sz="1400" dirty="0" smtClean="0"/>
            </a:br>
            <a:r>
              <a:rPr lang="fr-FR" sz="1400" dirty="0" smtClean="0"/>
              <a:t>-   </a:t>
            </a:r>
            <a:r>
              <a:rPr lang="en-US" sz="1400" dirty="0" smtClean="0"/>
              <a:t>Where did you grow up? Did you move around a lot? If yes, how did this affect you? If</a:t>
            </a:r>
            <a:br>
              <a:rPr lang="en-US" sz="1400" dirty="0" smtClean="0"/>
            </a:br>
            <a:r>
              <a:rPr lang="en-US" sz="1400" dirty="0" smtClean="0"/>
              <a:t>not, how did the stability of living in one place all your life affect you?</a:t>
            </a:r>
            <a:br>
              <a:rPr lang="en-US" sz="1400" dirty="0" smtClean="0"/>
            </a:br>
            <a:r>
              <a:rPr lang="en-US" sz="1400" dirty="0" smtClean="0"/>
              <a:t>-  Tell me about your current job. What attracted you to it?</a:t>
            </a:r>
            <a:br>
              <a:rPr lang="en-US" sz="1400" dirty="0" smtClean="0"/>
            </a:br>
            <a:r>
              <a:rPr lang="en-US" sz="1400" dirty="0" smtClean="0"/>
              <a:t>-  What is most rewarding about your job; what makes it all worthwhile?</a:t>
            </a:r>
            <a:br>
              <a:rPr lang="en-US" sz="1400" dirty="0" smtClean="0"/>
            </a:br>
            <a:r>
              <a:rPr lang="en-US" sz="1400" dirty="0" smtClean="0"/>
              <a:t>-  What’s your favourite funny story about yourself?</a:t>
            </a:r>
            <a:br>
              <a:rPr lang="en-US" sz="1400" dirty="0" smtClean="0"/>
            </a:br>
            <a:r>
              <a:rPr lang="en-US" sz="1400" dirty="0" smtClean="0"/>
              <a:t>-  What’s your life plan? What do you plan to have accomplished in five, 10, 20, and 50</a:t>
            </a:r>
            <a:br>
              <a:rPr lang="en-US" sz="1400" dirty="0" smtClean="0"/>
            </a:br>
            <a:r>
              <a:rPr lang="fr-FR" sz="1400" dirty="0" smtClean="0"/>
              <a:t>years personally and/or professionally?</a:t>
            </a:r>
            <a:r>
              <a:rPr lang="en-US" sz="1400" dirty="0" smtClean="0"/>
              <a:t/>
            </a:r>
            <a:br>
              <a:rPr lang="en-US" sz="1400" dirty="0" smtClean="0"/>
            </a:br>
            <a:r>
              <a:rPr lang="en-US" sz="1400" dirty="0" smtClean="0"/>
              <a:t>-  Do you have a model or idol who you aspired to be as a youth?</a:t>
            </a:r>
            <a:br>
              <a:rPr lang="en-US" sz="1400" dirty="0" smtClean="0"/>
            </a:br>
            <a:r>
              <a:rPr lang="en-US" sz="1400" dirty="0" smtClean="0"/>
              <a:t>-  Who has helped you in your personal or professional career?</a:t>
            </a:r>
            <a:br>
              <a:rPr lang="en-US" sz="1400" dirty="0" smtClean="0"/>
            </a:br>
            <a:r>
              <a:rPr lang="en-US" sz="1400" dirty="0" smtClean="0"/>
              <a:t>-  Has there been a defining moment in your life that made you decide to take the direction in life that you did?</a:t>
            </a:r>
            <a:br>
              <a:rPr lang="en-US" sz="1400" dirty="0" smtClean="0"/>
            </a:br>
            <a:r>
              <a:rPr lang="en-US" sz="1400" dirty="0" smtClean="0"/>
              <a:t>- Do you have advice to offer people who are aspiring to be as successful as you?</a:t>
            </a:r>
            <a:r>
              <a:rPr lang="en" sz="1400" dirty="0" smtClean="0"/>
              <a:t/>
            </a:r>
            <a:br>
              <a:rPr lang="en" sz="1400" dirty="0" smtClean="0"/>
            </a:b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49"/>
          <p:cNvSpPr txBox="1">
            <a:spLocks noGrp="1"/>
          </p:cNvSpPr>
          <p:nvPr>
            <p:ph type="title"/>
          </p:nvPr>
        </p:nvSpPr>
        <p:spPr>
          <a:xfrm>
            <a:off x="713224" y="2065875"/>
            <a:ext cx="4573155" cy="180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solidFill>
                  <a:schemeClr val="accent4"/>
                </a:solidFill>
              </a:rPr>
              <a:t>TYPES OF INTERVIEWS</a:t>
            </a:r>
            <a:endParaRPr>
              <a:solidFill>
                <a:schemeClr val="accent4"/>
              </a:solidFill>
            </a:endParaRPr>
          </a:p>
        </p:txBody>
      </p:sp>
      <p:sp>
        <p:nvSpPr>
          <p:cNvPr id="538" name="Google Shape;538;p49"/>
          <p:cNvSpPr txBox="1">
            <a:spLocks noGrp="1"/>
          </p:cNvSpPr>
          <p:nvPr>
            <p:ph type="title" idx="2"/>
          </p:nvPr>
        </p:nvSpPr>
        <p:spPr>
          <a:xfrm>
            <a:off x="713222" y="1012960"/>
            <a:ext cx="1376100" cy="92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02</a:t>
            </a:r>
            <a:endParaRPr/>
          </a:p>
        </p:txBody>
      </p:sp>
      <p:grpSp>
        <p:nvGrpSpPr>
          <p:cNvPr id="89" name="Google Shape;1057;p57"/>
          <p:cNvGrpSpPr/>
          <p:nvPr/>
        </p:nvGrpSpPr>
        <p:grpSpPr>
          <a:xfrm>
            <a:off x="5857884" y="1071552"/>
            <a:ext cx="2604117" cy="3524707"/>
            <a:chOff x="-780225" y="1692800"/>
            <a:chExt cx="2393050" cy="3239025"/>
          </a:xfrm>
        </p:grpSpPr>
        <p:sp>
          <p:nvSpPr>
            <p:cNvPr id="90" name="Google Shape;1058;p57"/>
            <p:cNvSpPr/>
            <p:nvPr/>
          </p:nvSpPr>
          <p:spPr>
            <a:xfrm>
              <a:off x="-780225" y="1798550"/>
              <a:ext cx="770050" cy="872350"/>
            </a:xfrm>
            <a:custGeom>
              <a:avLst/>
              <a:gdLst/>
              <a:ahLst/>
              <a:cxnLst/>
              <a:rect l="l" t="t" r="r" b="b"/>
              <a:pathLst>
                <a:path w="30802" h="34894" extrusionOk="0">
                  <a:moveTo>
                    <a:pt x="1114" y="1"/>
                  </a:moveTo>
                  <a:cubicBezTo>
                    <a:pt x="532" y="1"/>
                    <a:pt x="1" y="551"/>
                    <a:pt x="172" y="1210"/>
                  </a:cubicBezTo>
                  <a:cubicBezTo>
                    <a:pt x="181" y="1219"/>
                    <a:pt x="181" y="1228"/>
                    <a:pt x="181" y="1236"/>
                  </a:cubicBezTo>
                  <a:cubicBezTo>
                    <a:pt x="4459" y="17172"/>
                    <a:pt x="17408" y="27920"/>
                    <a:pt x="29100" y="34757"/>
                  </a:cubicBezTo>
                  <a:cubicBezTo>
                    <a:pt x="29262" y="34852"/>
                    <a:pt x="29428" y="34894"/>
                    <a:pt x="29588" y="34894"/>
                  </a:cubicBezTo>
                  <a:cubicBezTo>
                    <a:pt x="30254" y="34894"/>
                    <a:pt x="30802" y="34164"/>
                    <a:pt x="30436" y="33474"/>
                  </a:cubicBezTo>
                  <a:cubicBezTo>
                    <a:pt x="27065" y="27169"/>
                    <a:pt x="22132" y="19547"/>
                    <a:pt x="14963" y="11959"/>
                  </a:cubicBezTo>
                  <a:cubicBezTo>
                    <a:pt x="10388" y="7113"/>
                    <a:pt x="5813" y="3245"/>
                    <a:pt x="1674" y="189"/>
                  </a:cubicBezTo>
                  <a:cubicBezTo>
                    <a:pt x="1497" y="58"/>
                    <a:pt x="1303" y="1"/>
                    <a:pt x="1114" y="1"/>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59;p57"/>
            <p:cNvSpPr/>
            <p:nvPr/>
          </p:nvSpPr>
          <p:spPr>
            <a:xfrm>
              <a:off x="-296975" y="2424875"/>
              <a:ext cx="270675" cy="199600"/>
            </a:xfrm>
            <a:custGeom>
              <a:avLst/>
              <a:gdLst/>
              <a:ahLst/>
              <a:cxnLst/>
              <a:rect l="l" t="t" r="r" b="b"/>
              <a:pathLst>
                <a:path w="10827" h="7984" extrusionOk="0">
                  <a:moveTo>
                    <a:pt x="922" y="1"/>
                  </a:moveTo>
                  <a:cubicBezTo>
                    <a:pt x="419" y="1"/>
                    <a:pt x="0" y="507"/>
                    <a:pt x="200" y="1042"/>
                  </a:cubicBezTo>
                  <a:cubicBezTo>
                    <a:pt x="200" y="1042"/>
                    <a:pt x="200" y="1051"/>
                    <a:pt x="209" y="1060"/>
                  </a:cubicBezTo>
                  <a:cubicBezTo>
                    <a:pt x="2182" y="6342"/>
                    <a:pt x="9464" y="7748"/>
                    <a:pt x="10826" y="7984"/>
                  </a:cubicBezTo>
                  <a:lnTo>
                    <a:pt x="8312" y="3531"/>
                  </a:lnTo>
                  <a:cubicBezTo>
                    <a:pt x="6618" y="2693"/>
                    <a:pt x="4924" y="1854"/>
                    <a:pt x="3221" y="1025"/>
                  </a:cubicBezTo>
                  <a:cubicBezTo>
                    <a:pt x="2566" y="711"/>
                    <a:pt x="1920" y="396"/>
                    <a:pt x="1265" y="82"/>
                  </a:cubicBezTo>
                  <a:cubicBezTo>
                    <a:pt x="1151" y="26"/>
                    <a:pt x="1034" y="1"/>
                    <a:pt x="922"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60;p57"/>
            <p:cNvSpPr/>
            <p:nvPr/>
          </p:nvSpPr>
          <p:spPr>
            <a:xfrm>
              <a:off x="-529050" y="1765950"/>
              <a:ext cx="610350" cy="642200"/>
            </a:xfrm>
            <a:custGeom>
              <a:avLst/>
              <a:gdLst/>
              <a:ahLst/>
              <a:cxnLst/>
              <a:rect l="l" t="t" r="r" b="b"/>
              <a:pathLst>
                <a:path w="24414" h="25688" extrusionOk="0">
                  <a:moveTo>
                    <a:pt x="5881" y="1"/>
                  </a:moveTo>
                  <a:cubicBezTo>
                    <a:pt x="5317" y="1"/>
                    <a:pt x="4761" y="179"/>
                    <a:pt x="4296" y="523"/>
                  </a:cubicBezTo>
                  <a:lnTo>
                    <a:pt x="1" y="3929"/>
                  </a:lnTo>
                  <a:cubicBezTo>
                    <a:pt x="1668" y="7098"/>
                    <a:pt x="4008" y="10870"/>
                    <a:pt x="7283" y="14747"/>
                  </a:cubicBezTo>
                  <a:cubicBezTo>
                    <a:pt x="11535" y="19777"/>
                    <a:pt x="15944" y="23304"/>
                    <a:pt x="19463" y="25688"/>
                  </a:cubicBezTo>
                  <a:lnTo>
                    <a:pt x="23541" y="21663"/>
                  </a:lnTo>
                  <a:cubicBezTo>
                    <a:pt x="24135" y="21060"/>
                    <a:pt x="24414" y="20205"/>
                    <a:pt x="24283" y="19366"/>
                  </a:cubicBezTo>
                  <a:lnTo>
                    <a:pt x="23881" y="16817"/>
                  </a:lnTo>
                  <a:cubicBezTo>
                    <a:pt x="23812" y="16328"/>
                    <a:pt x="23593" y="15865"/>
                    <a:pt x="23270" y="15489"/>
                  </a:cubicBezTo>
                  <a:cubicBezTo>
                    <a:pt x="20625" y="13167"/>
                    <a:pt x="17734" y="10233"/>
                    <a:pt x="14975" y="6574"/>
                  </a:cubicBezTo>
                  <a:cubicBezTo>
                    <a:pt x="13892" y="5142"/>
                    <a:pt x="12932" y="3737"/>
                    <a:pt x="12076" y="2375"/>
                  </a:cubicBezTo>
                  <a:cubicBezTo>
                    <a:pt x="11963" y="2244"/>
                    <a:pt x="11788" y="2069"/>
                    <a:pt x="11552" y="1903"/>
                  </a:cubicBezTo>
                  <a:cubicBezTo>
                    <a:pt x="11352" y="1772"/>
                    <a:pt x="11142" y="1659"/>
                    <a:pt x="10915" y="1580"/>
                  </a:cubicBezTo>
                  <a:lnTo>
                    <a:pt x="6759" y="148"/>
                  </a:lnTo>
                  <a:cubicBezTo>
                    <a:pt x="6472" y="49"/>
                    <a:pt x="6175" y="1"/>
                    <a:pt x="5881" y="1"/>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61;p57"/>
            <p:cNvSpPr/>
            <p:nvPr/>
          </p:nvSpPr>
          <p:spPr>
            <a:xfrm>
              <a:off x="-182175" y="1906950"/>
              <a:ext cx="153250" cy="168325"/>
            </a:xfrm>
            <a:custGeom>
              <a:avLst/>
              <a:gdLst/>
              <a:ahLst/>
              <a:cxnLst/>
              <a:rect l="l" t="t" r="r" b="b"/>
              <a:pathLst>
                <a:path w="6130" h="6733" extrusionOk="0">
                  <a:moveTo>
                    <a:pt x="410" y="0"/>
                  </a:moveTo>
                  <a:cubicBezTo>
                    <a:pt x="4296" y="5938"/>
                    <a:pt x="0" y="6505"/>
                    <a:pt x="6130" y="6732"/>
                  </a:cubicBezTo>
                  <a:cubicBezTo>
                    <a:pt x="5248" y="5850"/>
                    <a:pt x="4340" y="4881"/>
                    <a:pt x="3423" y="3816"/>
                  </a:cubicBezTo>
                  <a:cubicBezTo>
                    <a:pt x="2288" y="2506"/>
                    <a:pt x="1284" y="1223"/>
                    <a:pt x="410"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62;p57"/>
            <p:cNvSpPr/>
            <p:nvPr/>
          </p:nvSpPr>
          <p:spPr>
            <a:xfrm>
              <a:off x="-527300" y="1871150"/>
              <a:ext cx="365000" cy="336400"/>
            </a:xfrm>
            <a:custGeom>
              <a:avLst/>
              <a:gdLst/>
              <a:ahLst/>
              <a:cxnLst/>
              <a:rect l="l" t="t" r="r" b="b"/>
              <a:pathLst>
                <a:path w="14600" h="13456" extrusionOk="0">
                  <a:moveTo>
                    <a:pt x="7448" y="0"/>
                  </a:moveTo>
                  <a:cubicBezTo>
                    <a:pt x="5693" y="638"/>
                    <a:pt x="1153" y="3371"/>
                    <a:pt x="0" y="5099"/>
                  </a:cubicBezTo>
                  <a:lnTo>
                    <a:pt x="7405" y="13456"/>
                  </a:lnTo>
                  <a:cubicBezTo>
                    <a:pt x="8522" y="11919"/>
                    <a:pt x="12836" y="9526"/>
                    <a:pt x="14600" y="8854"/>
                  </a:cubicBezTo>
                  <a:cubicBezTo>
                    <a:pt x="12251" y="7151"/>
                    <a:pt x="8715" y="2864"/>
                    <a:pt x="7448"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63;p57"/>
            <p:cNvSpPr/>
            <p:nvPr/>
          </p:nvSpPr>
          <p:spPr>
            <a:xfrm>
              <a:off x="-607625" y="1864150"/>
              <a:ext cx="565175" cy="618000"/>
            </a:xfrm>
            <a:custGeom>
              <a:avLst/>
              <a:gdLst/>
              <a:ahLst/>
              <a:cxnLst/>
              <a:rect l="l" t="t" r="r" b="b"/>
              <a:pathLst>
                <a:path w="22607" h="24720" extrusionOk="0">
                  <a:moveTo>
                    <a:pt x="3144" y="1"/>
                  </a:moveTo>
                  <a:lnTo>
                    <a:pt x="0" y="2306"/>
                  </a:lnTo>
                  <a:cubicBezTo>
                    <a:pt x="1179" y="5187"/>
                    <a:pt x="2951" y="8715"/>
                    <a:pt x="5676" y="12356"/>
                  </a:cubicBezTo>
                  <a:cubicBezTo>
                    <a:pt x="10478" y="18782"/>
                    <a:pt x="16005" y="22607"/>
                    <a:pt x="19681" y="24720"/>
                  </a:cubicBezTo>
                  <a:lnTo>
                    <a:pt x="22606" y="21760"/>
                  </a:lnTo>
                  <a:cubicBezTo>
                    <a:pt x="19087" y="19376"/>
                    <a:pt x="14678" y="15849"/>
                    <a:pt x="10426" y="10819"/>
                  </a:cubicBezTo>
                  <a:cubicBezTo>
                    <a:pt x="7151" y="6942"/>
                    <a:pt x="4811" y="3170"/>
                    <a:pt x="3144"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64;p57"/>
            <p:cNvSpPr/>
            <p:nvPr/>
          </p:nvSpPr>
          <p:spPr>
            <a:xfrm>
              <a:off x="-376900" y="1782525"/>
              <a:ext cx="146925" cy="134275"/>
            </a:xfrm>
            <a:custGeom>
              <a:avLst/>
              <a:gdLst/>
              <a:ahLst/>
              <a:cxnLst/>
              <a:rect l="l" t="t" r="r" b="b"/>
              <a:pathLst>
                <a:path w="5877" h="5371" fill="none" extrusionOk="0">
                  <a:moveTo>
                    <a:pt x="0" y="0"/>
                  </a:moveTo>
                  <a:cubicBezTo>
                    <a:pt x="254" y="585"/>
                    <a:pt x="559" y="1153"/>
                    <a:pt x="909" y="1694"/>
                  </a:cubicBezTo>
                  <a:cubicBezTo>
                    <a:pt x="1572" y="2716"/>
                    <a:pt x="2402" y="3633"/>
                    <a:pt x="3292" y="4479"/>
                  </a:cubicBezTo>
                  <a:cubicBezTo>
                    <a:pt x="3650" y="4811"/>
                    <a:pt x="4034" y="5143"/>
                    <a:pt x="4506" y="5257"/>
                  </a:cubicBezTo>
                  <a:cubicBezTo>
                    <a:pt x="4986" y="5370"/>
                    <a:pt x="5562" y="5187"/>
                    <a:pt x="5746" y="4733"/>
                  </a:cubicBezTo>
                  <a:cubicBezTo>
                    <a:pt x="5877" y="4401"/>
                    <a:pt x="5763" y="4025"/>
                    <a:pt x="5650" y="3685"/>
                  </a:cubicBezTo>
                  <a:cubicBezTo>
                    <a:pt x="5536" y="3318"/>
                    <a:pt x="5414" y="2951"/>
                    <a:pt x="5292" y="2585"/>
                  </a:cubicBezTo>
                  <a:cubicBezTo>
                    <a:pt x="5178" y="2227"/>
                    <a:pt x="5065" y="1825"/>
                    <a:pt x="5231" y="1493"/>
                  </a:cubicBez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65;p57"/>
            <p:cNvSpPr/>
            <p:nvPr/>
          </p:nvSpPr>
          <p:spPr>
            <a:xfrm>
              <a:off x="-106875" y="2117375"/>
              <a:ext cx="162875" cy="163525"/>
            </a:xfrm>
            <a:custGeom>
              <a:avLst/>
              <a:gdLst/>
              <a:ahLst/>
              <a:cxnLst/>
              <a:rect l="l" t="t" r="r" b="b"/>
              <a:pathLst>
                <a:path w="6515" h="6541" fill="none" extrusionOk="0">
                  <a:moveTo>
                    <a:pt x="5947" y="2175"/>
                  </a:moveTo>
                  <a:cubicBezTo>
                    <a:pt x="4576" y="1983"/>
                    <a:pt x="3152" y="1773"/>
                    <a:pt x="2035" y="970"/>
                  </a:cubicBezTo>
                  <a:cubicBezTo>
                    <a:pt x="1677" y="708"/>
                    <a:pt x="1354" y="385"/>
                    <a:pt x="952" y="184"/>
                  </a:cubicBezTo>
                  <a:cubicBezTo>
                    <a:pt x="751" y="70"/>
                    <a:pt x="498" y="0"/>
                    <a:pt x="289" y="105"/>
                  </a:cubicBezTo>
                  <a:cubicBezTo>
                    <a:pt x="96" y="210"/>
                    <a:pt x="0" y="455"/>
                    <a:pt x="27" y="682"/>
                  </a:cubicBezTo>
                  <a:cubicBezTo>
                    <a:pt x="44" y="900"/>
                    <a:pt x="149" y="1109"/>
                    <a:pt x="254" y="1301"/>
                  </a:cubicBezTo>
                  <a:cubicBezTo>
                    <a:pt x="1074" y="2803"/>
                    <a:pt x="2183" y="4148"/>
                    <a:pt x="3502" y="5248"/>
                  </a:cubicBezTo>
                  <a:cubicBezTo>
                    <a:pt x="3694" y="5414"/>
                    <a:pt x="3895" y="5571"/>
                    <a:pt x="4122" y="5702"/>
                  </a:cubicBezTo>
                  <a:cubicBezTo>
                    <a:pt x="4427" y="5877"/>
                    <a:pt x="4759" y="5982"/>
                    <a:pt x="5100" y="6086"/>
                  </a:cubicBezTo>
                  <a:cubicBezTo>
                    <a:pt x="5571" y="6235"/>
                    <a:pt x="6043" y="6383"/>
                    <a:pt x="6514" y="6540"/>
                  </a:cubicBezTo>
                </a:path>
              </a:pathLst>
            </a:custGeom>
            <a:noFill/>
            <a:ln w="8300"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66;p57"/>
            <p:cNvSpPr/>
            <p:nvPr/>
          </p:nvSpPr>
          <p:spPr>
            <a:xfrm>
              <a:off x="802075" y="1982250"/>
              <a:ext cx="172050" cy="165500"/>
            </a:xfrm>
            <a:custGeom>
              <a:avLst/>
              <a:gdLst/>
              <a:ahLst/>
              <a:cxnLst/>
              <a:rect l="l" t="t" r="r" b="b"/>
              <a:pathLst>
                <a:path w="6882" h="6620" extrusionOk="0">
                  <a:moveTo>
                    <a:pt x="5859" y="1"/>
                  </a:moveTo>
                  <a:lnTo>
                    <a:pt x="1" y="5702"/>
                  </a:lnTo>
                  <a:lnTo>
                    <a:pt x="1022" y="6619"/>
                  </a:lnTo>
                  <a:lnTo>
                    <a:pt x="6881" y="917"/>
                  </a:lnTo>
                  <a:lnTo>
                    <a:pt x="5859"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67;p57"/>
            <p:cNvSpPr/>
            <p:nvPr/>
          </p:nvSpPr>
          <p:spPr>
            <a:xfrm>
              <a:off x="714750" y="2146625"/>
              <a:ext cx="101750" cy="90625"/>
            </a:xfrm>
            <a:custGeom>
              <a:avLst/>
              <a:gdLst/>
              <a:ahLst/>
              <a:cxnLst/>
              <a:rect l="l" t="t" r="r" b="b"/>
              <a:pathLst>
                <a:path w="4070" h="3625" extrusionOk="0">
                  <a:moveTo>
                    <a:pt x="2280" y="1"/>
                  </a:moveTo>
                  <a:lnTo>
                    <a:pt x="1" y="2201"/>
                  </a:lnTo>
                  <a:lnTo>
                    <a:pt x="1538" y="3624"/>
                  </a:lnTo>
                  <a:lnTo>
                    <a:pt x="4070" y="1607"/>
                  </a:lnTo>
                  <a:lnTo>
                    <a:pt x="2280"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68;p57"/>
            <p:cNvSpPr/>
            <p:nvPr/>
          </p:nvSpPr>
          <p:spPr>
            <a:xfrm>
              <a:off x="1032800" y="1696075"/>
              <a:ext cx="145850" cy="148900"/>
            </a:xfrm>
            <a:custGeom>
              <a:avLst/>
              <a:gdLst/>
              <a:ahLst/>
              <a:cxnLst/>
              <a:rect l="l" t="t" r="r" b="b"/>
              <a:pathLst>
                <a:path w="5834" h="5956" extrusionOk="0">
                  <a:moveTo>
                    <a:pt x="4629" y="0"/>
                  </a:moveTo>
                  <a:lnTo>
                    <a:pt x="1" y="4794"/>
                  </a:lnTo>
                  <a:lnTo>
                    <a:pt x="1206" y="5955"/>
                  </a:lnTo>
                  <a:lnTo>
                    <a:pt x="5834" y="1162"/>
                  </a:lnTo>
                  <a:lnTo>
                    <a:pt x="46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69;p57"/>
            <p:cNvSpPr/>
            <p:nvPr/>
          </p:nvSpPr>
          <p:spPr>
            <a:xfrm>
              <a:off x="953575" y="1692800"/>
              <a:ext cx="300375" cy="279875"/>
            </a:xfrm>
            <a:custGeom>
              <a:avLst/>
              <a:gdLst/>
              <a:ahLst/>
              <a:cxnLst/>
              <a:rect l="l" t="t" r="r" b="b"/>
              <a:pathLst>
                <a:path w="12015" h="11195" extrusionOk="0">
                  <a:moveTo>
                    <a:pt x="9011" y="0"/>
                  </a:moveTo>
                  <a:lnTo>
                    <a:pt x="0" y="9474"/>
                  </a:lnTo>
                  <a:lnTo>
                    <a:pt x="1825" y="11194"/>
                  </a:lnTo>
                  <a:lnTo>
                    <a:pt x="12015" y="2760"/>
                  </a:lnTo>
                  <a:lnTo>
                    <a:pt x="9011" y="0"/>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70;p57"/>
            <p:cNvSpPr/>
            <p:nvPr/>
          </p:nvSpPr>
          <p:spPr>
            <a:xfrm>
              <a:off x="996800" y="1818750"/>
              <a:ext cx="136450" cy="140825"/>
            </a:xfrm>
            <a:custGeom>
              <a:avLst/>
              <a:gdLst/>
              <a:ahLst/>
              <a:cxnLst/>
              <a:rect l="l" t="t" r="r" b="b"/>
              <a:pathLst>
                <a:path w="5458" h="5633" extrusionOk="0">
                  <a:moveTo>
                    <a:pt x="3842" y="1"/>
                  </a:moveTo>
                  <a:lnTo>
                    <a:pt x="0" y="4131"/>
                  </a:lnTo>
                  <a:lnTo>
                    <a:pt x="1607" y="5633"/>
                  </a:lnTo>
                  <a:lnTo>
                    <a:pt x="5457" y="1511"/>
                  </a:lnTo>
                  <a:lnTo>
                    <a:pt x="3842"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71;p57"/>
            <p:cNvSpPr/>
            <p:nvPr/>
          </p:nvSpPr>
          <p:spPr>
            <a:xfrm>
              <a:off x="1001375" y="1906725"/>
              <a:ext cx="49800" cy="47825"/>
            </a:xfrm>
            <a:custGeom>
              <a:avLst/>
              <a:gdLst/>
              <a:ahLst/>
              <a:cxnLst/>
              <a:rect l="l" t="t" r="r" b="b"/>
              <a:pathLst>
                <a:path w="1992" h="1913" extrusionOk="0">
                  <a:moveTo>
                    <a:pt x="385" y="0"/>
                  </a:moveTo>
                  <a:lnTo>
                    <a:pt x="0" y="402"/>
                  </a:lnTo>
                  <a:lnTo>
                    <a:pt x="1616" y="1913"/>
                  </a:lnTo>
                  <a:lnTo>
                    <a:pt x="1991" y="1502"/>
                  </a:lnTo>
                  <a:lnTo>
                    <a:pt x="385" y="0"/>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72;p57"/>
            <p:cNvSpPr/>
            <p:nvPr/>
          </p:nvSpPr>
          <p:spPr>
            <a:xfrm>
              <a:off x="1018175" y="1891000"/>
              <a:ext cx="47625" cy="45425"/>
            </a:xfrm>
            <a:custGeom>
              <a:avLst/>
              <a:gdLst/>
              <a:ahLst/>
              <a:cxnLst/>
              <a:rect l="l" t="t" r="r" b="b"/>
              <a:pathLst>
                <a:path w="1905" h="1817" extrusionOk="0">
                  <a:moveTo>
                    <a:pt x="298" y="1"/>
                  </a:moveTo>
                  <a:lnTo>
                    <a:pt x="1" y="315"/>
                  </a:lnTo>
                  <a:lnTo>
                    <a:pt x="1616" y="1817"/>
                  </a:lnTo>
                  <a:lnTo>
                    <a:pt x="1904" y="1503"/>
                  </a:lnTo>
                  <a:lnTo>
                    <a:pt x="298" y="1"/>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73;p57"/>
            <p:cNvSpPr/>
            <p:nvPr/>
          </p:nvSpPr>
          <p:spPr>
            <a:xfrm>
              <a:off x="1032600" y="1878350"/>
              <a:ext cx="45200" cy="42600"/>
            </a:xfrm>
            <a:custGeom>
              <a:avLst/>
              <a:gdLst/>
              <a:ahLst/>
              <a:cxnLst/>
              <a:rect l="l" t="t" r="r" b="b"/>
              <a:pathLst>
                <a:path w="1808" h="1704" extrusionOk="0">
                  <a:moveTo>
                    <a:pt x="192" y="0"/>
                  </a:moveTo>
                  <a:lnTo>
                    <a:pt x="0" y="201"/>
                  </a:lnTo>
                  <a:lnTo>
                    <a:pt x="1615" y="1703"/>
                  </a:lnTo>
                  <a:lnTo>
                    <a:pt x="1808" y="1502"/>
                  </a:lnTo>
                  <a:lnTo>
                    <a:pt x="192" y="0"/>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74;p57"/>
            <p:cNvSpPr/>
            <p:nvPr/>
          </p:nvSpPr>
          <p:spPr>
            <a:xfrm>
              <a:off x="1078200" y="1824000"/>
              <a:ext cx="50025" cy="47825"/>
            </a:xfrm>
            <a:custGeom>
              <a:avLst/>
              <a:gdLst/>
              <a:ahLst/>
              <a:cxnLst/>
              <a:rect l="l" t="t" r="r" b="b"/>
              <a:pathLst>
                <a:path w="2001" h="1913" extrusionOk="0">
                  <a:moveTo>
                    <a:pt x="385" y="0"/>
                  </a:moveTo>
                  <a:lnTo>
                    <a:pt x="1" y="411"/>
                  </a:lnTo>
                  <a:lnTo>
                    <a:pt x="1616" y="1912"/>
                  </a:lnTo>
                  <a:lnTo>
                    <a:pt x="2001" y="1502"/>
                  </a:lnTo>
                  <a:lnTo>
                    <a:pt x="385" y="0"/>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5;p57"/>
            <p:cNvSpPr/>
            <p:nvPr/>
          </p:nvSpPr>
          <p:spPr>
            <a:xfrm>
              <a:off x="1063375" y="1842325"/>
              <a:ext cx="47825" cy="45650"/>
            </a:xfrm>
            <a:custGeom>
              <a:avLst/>
              <a:gdLst/>
              <a:ahLst/>
              <a:cxnLst/>
              <a:rect l="l" t="t" r="r" b="b"/>
              <a:pathLst>
                <a:path w="1913" h="1826" extrusionOk="0">
                  <a:moveTo>
                    <a:pt x="297" y="1"/>
                  </a:moveTo>
                  <a:lnTo>
                    <a:pt x="0" y="324"/>
                  </a:lnTo>
                  <a:lnTo>
                    <a:pt x="1607" y="1826"/>
                  </a:lnTo>
                  <a:lnTo>
                    <a:pt x="1912" y="1502"/>
                  </a:lnTo>
                  <a:lnTo>
                    <a:pt x="297" y="1"/>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76;p57"/>
            <p:cNvSpPr/>
            <p:nvPr/>
          </p:nvSpPr>
          <p:spPr>
            <a:xfrm>
              <a:off x="1051150" y="1858275"/>
              <a:ext cx="45200" cy="42800"/>
            </a:xfrm>
            <a:custGeom>
              <a:avLst/>
              <a:gdLst/>
              <a:ahLst/>
              <a:cxnLst/>
              <a:rect l="l" t="t" r="r" b="b"/>
              <a:pathLst>
                <a:path w="1808" h="1712" extrusionOk="0">
                  <a:moveTo>
                    <a:pt x="192" y="0"/>
                  </a:moveTo>
                  <a:lnTo>
                    <a:pt x="0" y="201"/>
                  </a:lnTo>
                  <a:lnTo>
                    <a:pt x="1616" y="1711"/>
                  </a:lnTo>
                  <a:lnTo>
                    <a:pt x="1808" y="1502"/>
                  </a:lnTo>
                  <a:lnTo>
                    <a:pt x="192" y="0"/>
                  </a:ln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77;p57"/>
            <p:cNvSpPr/>
            <p:nvPr/>
          </p:nvSpPr>
          <p:spPr>
            <a:xfrm>
              <a:off x="707350" y="1726100"/>
              <a:ext cx="879275" cy="878100"/>
            </a:xfrm>
            <a:custGeom>
              <a:avLst/>
              <a:gdLst/>
              <a:ahLst/>
              <a:cxnLst/>
              <a:rect l="l" t="t" r="r" b="b"/>
              <a:pathLst>
                <a:path w="35171" h="35124" extrusionOk="0">
                  <a:moveTo>
                    <a:pt x="22066" y="0"/>
                  </a:moveTo>
                  <a:cubicBezTo>
                    <a:pt x="21637" y="0"/>
                    <a:pt x="21209" y="162"/>
                    <a:pt x="20877" y="485"/>
                  </a:cubicBezTo>
                  <a:lnTo>
                    <a:pt x="681" y="20288"/>
                  </a:lnTo>
                  <a:cubicBezTo>
                    <a:pt x="9" y="20943"/>
                    <a:pt x="0" y="22026"/>
                    <a:pt x="655" y="22698"/>
                  </a:cubicBezTo>
                  <a:lnTo>
                    <a:pt x="12338" y="34617"/>
                  </a:lnTo>
                  <a:cubicBezTo>
                    <a:pt x="12672" y="34955"/>
                    <a:pt x="13111" y="35123"/>
                    <a:pt x="13549" y="35123"/>
                  </a:cubicBezTo>
                  <a:cubicBezTo>
                    <a:pt x="14015" y="35123"/>
                    <a:pt x="14480" y="34933"/>
                    <a:pt x="14818" y="34555"/>
                  </a:cubicBezTo>
                  <a:lnTo>
                    <a:pt x="34542" y="12508"/>
                  </a:lnTo>
                  <a:cubicBezTo>
                    <a:pt x="35171" y="11792"/>
                    <a:pt x="35101" y="10701"/>
                    <a:pt x="34385" y="10081"/>
                  </a:cubicBezTo>
                  <a:lnTo>
                    <a:pt x="23182" y="415"/>
                  </a:lnTo>
                  <a:cubicBezTo>
                    <a:pt x="22860" y="138"/>
                    <a:pt x="22463" y="0"/>
                    <a:pt x="22066"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78;p57"/>
            <p:cNvSpPr/>
            <p:nvPr/>
          </p:nvSpPr>
          <p:spPr>
            <a:xfrm>
              <a:off x="792025" y="1789500"/>
              <a:ext cx="774950" cy="797000"/>
            </a:xfrm>
            <a:custGeom>
              <a:avLst/>
              <a:gdLst/>
              <a:ahLst/>
              <a:cxnLst/>
              <a:rect l="l" t="t" r="r" b="b"/>
              <a:pathLst>
                <a:path w="30998" h="31880" extrusionOk="0">
                  <a:moveTo>
                    <a:pt x="22258" y="1"/>
                  </a:moveTo>
                  <a:lnTo>
                    <a:pt x="1" y="22947"/>
                  </a:lnTo>
                  <a:lnTo>
                    <a:pt x="8724" y="31880"/>
                  </a:lnTo>
                  <a:lnTo>
                    <a:pt x="30998" y="7545"/>
                  </a:lnTo>
                  <a:lnTo>
                    <a:pt x="22258"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79;p57"/>
            <p:cNvSpPr/>
            <p:nvPr/>
          </p:nvSpPr>
          <p:spPr>
            <a:xfrm>
              <a:off x="932825" y="2096150"/>
              <a:ext cx="59400" cy="57550"/>
            </a:xfrm>
            <a:custGeom>
              <a:avLst/>
              <a:gdLst/>
              <a:ahLst/>
              <a:cxnLst/>
              <a:rect l="l" t="t" r="r" b="b"/>
              <a:pathLst>
                <a:path w="2376" h="2302" extrusionOk="0">
                  <a:moveTo>
                    <a:pt x="1192" y="1"/>
                  </a:moveTo>
                  <a:cubicBezTo>
                    <a:pt x="1170" y="1"/>
                    <a:pt x="1149" y="1"/>
                    <a:pt x="1127" y="3"/>
                  </a:cubicBezTo>
                  <a:cubicBezTo>
                    <a:pt x="490" y="37"/>
                    <a:pt x="1" y="579"/>
                    <a:pt x="36" y="1216"/>
                  </a:cubicBezTo>
                  <a:cubicBezTo>
                    <a:pt x="69" y="1827"/>
                    <a:pt x="576" y="2302"/>
                    <a:pt x="1171" y="2302"/>
                  </a:cubicBezTo>
                  <a:cubicBezTo>
                    <a:pt x="1197" y="2302"/>
                    <a:pt x="1223" y="2301"/>
                    <a:pt x="1249" y="2299"/>
                  </a:cubicBezTo>
                  <a:cubicBezTo>
                    <a:pt x="1887" y="2264"/>
                    <a:pt x="2376" y="1723"/>
                    <a:pt x="2341" y="1085"/>
                  </a:cubicBezTo>
                  <a:cubicBezTo>
                    <a:pt x="2307" y="470"/>
                    <a:pt x="1793" y="1"/>
                    <a:pt x="1192"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0;p57"/>
            <p:cNvSpPr/>
            <p:nvPr/>
          </p:nvSpPr>
          <p:spPr>
            <a:xfrm>
              <a:off x="873675" y="2189850"/>
              <a:ext cx="79475" cy="79475"/>
            </a:xfrm>
            <a:custGeom>
              <a:avLst/>
              <a:gdLst/>
              <a:ahLst/>
              <a:cxnLst/>
              <a:rect l="l" t="t" r="r" b="b"/>
              <a:pathLst>
                <a:path w="3179" h="3179" extrusionOk="0">
                  <a:moveTo>
                    <a:pt x="1590" y="0"/>
                  </a:moveTo>
                  <a:cubicBezTo>
                    <a:pt x="717" y="0"/>
                    <a:pt x="1" y="716"/>
                    <a:pt x="1" y="1590"/>
                  </a:cubicBezTo>
                  <a:cubicBezTo>
                    <a:pt x="1" y="2463"/>
                    <a:pt x="717" y="3179"/>
                    <a:pt x="1590" y="3179"/>
                  </a:cubicBezTo>
                  <a:cubicBezTo>
                    <a:pt x="2463" y="3179"/>
                    <a:pt x="3179" y="2463"/>
                    <a:pt x="3179" y="1590"/>
                  </a:cubicBezTo>
                  <a:cubicBezTo>
                    <a:pt x="3179" y="716"/>
                    <a:pt x="2463" y="0"/>
                    <a:pt x="1590"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1;p57"/>
            <p:cNvSpPr/>
            <p:nvPr/>
          </p:nvSpPr>
          <p:spPr>
            <a:xfrm>
              <a:off x="885250" y="2204300"/>
              <a:ext cx="56350" cy="50575"/>
            </a:xfrm>
            <a:custGeom>
              <a:avLst/>
              <a:gdLst/>
              <a:ahLst/>
              <a:cxnLst/>
              <a:rect l="l" t="t" r="r" b="b"/>
              <a:pathLst>
                <a:path w="2254" h="2023" extrusionOk="0">
                  <a:moveTo>
                    <a:pt x="1126" y="0"/>
                  </a:moveTo>
                  <a:cubicBezTo>
                    <a:pt x="849" y="0"/>
                    <a:pt x="572" y="115"/>
                    <a:pt x="376" y="339"/>
                  </a:cubicBezTo>
                  <a:cubicBezTo>
                    <a:pt x="0" y="750"/>
                    <a:pt x="35" y="1396"/>
                    <a:pt x="454" y="1762"/>
                  </a:cubicBezTo>
                  <a:cubicBezTo>
                    <a:pt x="649" y="1937"/>
                    <a:pt x="891" y="2023"/>
                    <a:pt x="1130" y="2023"/>
                  </a:cubicBezTo>
                  <a:cubicBezTo>
                    <a:pt x="1407" y="2023"/>
                    <a:pt x="1681" y="1908"/>
                    <a:pt x="1878" y="1684"/>
                  </a:cubicBezTo>
                  <a:cubicBezTo>
                    <a:pt x="2253" y="1265"/>
                    <a:pt x="2218" y="627"/>
                    <a:pt x="1799" y="261"/>
                  </a:cubicBezTo>
                  <a:cubicBezTo>
                    <a:pt x="1608" y="86"/>
                    <a:pt x="1367" y="0"/>
                    <a:pt x="1126"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2;p57"/>
            <p:cNvSpPr/>
            <p:nvPr/>
          </p:nvSpPr>
          <p:spPr>
            <a:xfrm>
              <a:off x="1172075" y="1749875"/>
              <a:ext cx="133625" cy="128000"/>
            </a:xfrm>
            <a:custGeom>
              <a:avLst/>
              <a:gdLst/>
              <a:ahLst/>
              <a:cxnLst/>
              <a:rect l="l" t="t" r="r" b="b"/>
              <a:pathLst>
                <a:path w="5345" h="5120" extrusionOk="0">
                  <a:moveTo>
                    <a:pt x="3271" y="1"/>
                  </a:moveTo>
                  <a:cubicBezTo>
                    <a:pt x="3212" y="1"/>
                    <a:pt x="3153" y="23"/>
                    <a:pt x="3109" y="66"/>
                  </a:cubicBezTo>
                  <a:lnTo>
                    <a:pt x="97" y="3035"/>
                  </a:lnTo>
                  <a:cubicBezTo>
                    <a:pt x="1" y="3131"/>
                    <a:pt x="9" y="3288"/>
                    <a:pt x="114" y="3376"/>
                  </a:cubicBezTo>
                  <a:lnTo>
                    <a:pt x="2140" y="5069"/>
                  </a:lnTo>
                  <a:cubicBezTo>
                    <a:pt x="2185" y="5102"/>
                    <a:pt x="2238" y="5120"/>
                    <a:pt x="2290" y="5120"/>
                  </a:cubicBezTo>
                  <a:cubicBezTo>
                    <a:pt x="2348" y="5120"/>
                    <a:pt x="2404" y="5098"/>
                    <a:pt x="2445" y="5052"/>
                  </a:cubicBezTo>
                  <a:lnTo>
                    <a:pt x="5248" y="2249"/>
                  </a:lnTo>
                  <a:cubicBezTo>
                    <a:pt x="5336" y="2162"/>
                    <a:pt x="5344" y="2022"/>
                    <a:pt x="5257" y="1926"/>
                  </a:cubicBezTo>
                  <a:lnTo>
                    <a:pt x="3432" y="66"/>
                  </a:lnTo>
                  <a:cubicBezTo>
                    <a:pt x="3388" y="23"/>
                    <a:pt x="3329" y="1"/>
                    <a:pt x="3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3;p57"/>
            <p:cNvSpPr/>
            <p:nvPr/>
          </p:nvSpPr>
          <p:spPr>
            <a:xfrm>
              <a:off x="1177750" y="1751950"/>
              <a:ext cx="92150" cy="96300"/>
            </a:xfrm>
            <a:custGeom>
              <a:avLst/>
              <a:gdLst/>
              <a:ahLst/>
              <a:cxnLst/>
              <a:rect l="l" t="t" r="r" b="b"/>
              <a:pathLst>
                <a:path w="3686" h="3852" extrusionOk="0">
                  <a:moveTo>
                    <a:pt x="3223" y="1"/>
                  </a:moveTo>
                  <a:lnTo>
                    <a:pt x="1" y="3389"/>
                  </a:lnTo>
                  <a:lnTo>
                    <a:pt x="568" y="3851"/>
                  </a:lnTo>
                  <a:lnTo>
                    <a:pt x="3685" y="472"/>
                  </a:lnTo>
                  <a:lnTo>
                    <a:pt x="3223"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4;p57"/>
            <p:cNvSpPr/>
            <p:nvPr/>
          </p:nvSpPr>
          <p:spPr>
            <a:xfrm>
              <a:off x="1205900" y="1777725"/>
              <a:ext cx="93900" cy="95625"/>
            </a:xfrm>
            <a:custGeom>
              <a:avLst/>
              <a:gdLst/>
              <a:ahLst/>
              <a:cxnLst/>
              <a:rect l="l" t="t" r="r" b="b"/>
              <a:pathLst>
                <a:path w="3756" h="3825" extrusionOk="0">
                  <a:moveTo>
                    <a:pt x="3101" y="0"/>
                  </a:moveTo>
                  <a:lnTo>
                    <a:pt x="1" y="3292"/>
                  </a:lnTo>
                  <a:lnTo>
                    <a:pt x="638" y="3825"/>
                  </a:lnTo>
                  <a:lnTo>
                    <a:pt x="3756" y="672"/>
                  </a:lnTo>
                  <a:lnTo>
                    <a:pt x="3101"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5;p57"/>
            <p:cNvSpPr/>
            <p:nvPr/>
          </p:nvSpPr>
          <p:spPr>
            <a:xfrm>
              <a:off x="1000500" y="1909675"/>
              <a:ext cx="232500" cy="224750"/>
            </a:xfrm>
            <a:custGeom>
              <a:avLst/>
              <a:gdLst/>
              <a:ahLst/>
              <a:cxnLst/>
              <a:rect l="l" t="t" r="r" b="b"/>
              <a:pathLst>
                <a:path w="9300" h="8990" extrusionOk="0">
                  <a:moveTo>
                    <a:pt x="8324" y="0"/>
                  </a:moveTo>
                  <a:cubicBezTo>
                    <a:pt x="5008" y="0"/>
                    <a:pt x="2096" y="1684"/>
                    <a:pt x="926" y="4231"/>
                  </a:cubicBezTo>
                  <a:cubicBezTo>
                    <a:pt x="1" y="6248"/>
                    <a:pt x="428" y="8204"/>
                    <a:pt x="655" y="8990"/>
                  </a:cubicBezTo>
                  <a:cubicBezTo>
                    <a:pt x="3537" y="6012"/>
                    <a:pt x="6418" y="3026"/>
                    <a:pt x="9300" y="48"/>
                  </a:cubicBezTo>
                  <a:cubicBezTo>
                    <a:pt x="8972" y="16"/>
                    <a:pt x="8646" y="0"/>
                    <a:pt x="8324"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6;p57"/>
            <p:cNvSpPr/>
            <p:nvPr/>
          </p:nvSpPr>
          <p:spPr>
            <a:xfrm>
              <a:off x="998525" y="1923600"/>
              <a:ext cx="401475" cy="357000"/>
            </a:xfrm>
            <a:custGeom>
              <a:avLst/>
              <a:gdLst/>
              <a:ahLst/>
              <a:cxnLst/>
              <a:rect l="l" t="t" r="r" b="b"/>
              <a:pathLst>
                <a:path w="16059" h="14280" extrusionOk="0">
                  <a:moveTo>
                    <a:pt x="7710" y="0"/>
                  </a:moveTo>
                  <a:cubicBezTo>
                    <a:pt x="5796" y="0"/>
                    <a:pt x="3921" y="760"/>
                    <a:pt x="2577" y="2259"/>
                  </a:cubicBezTo>
                  <a:cubicBezTo>
                    <a:pt x="1" y="5141"/>
                    <a:pt x="350" y="9664"/>
                    <a:pt x="3363" y="12353"/>
                  </a:cubicBezTo>
                  <a:cubicBezTo>
                    <a:pt x="4802" y="13642"/>
                    <a:pt x="6587" y="14279"/>
                    <a:pt x="8341" y="14279"/>
                  </a:cubicBezTo>
                  <a:cubicBezTo>
                    <a:pt x="10258" y="14279"/>
                    <a:pt x="12137" y="13517"/>
                    <a:pt x="13482" y="12012"/>
                  </a:cubicBezTo>
                  <a:cubicBezTo>
                    <a:pt x="16058" y="9140"/>
                    <a:pt x="15700" y="4617"/>
                    <a:pt x="12688" y="1927"/>
                  </a:cubicBezTo>
                  <a:cubicBezTo>
                    <a:pt x="11248" y="638"/>
                    <a:pt x="9462" y="0"/>
                    <a:pt x="77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7;p57"/>
            <p:cNvSpPr/>
            <p:nvPr/>
          </p:nvSpPr>
          <p:spPr>
            <a:xfrm>
              <a:off x="1007275" y="1930075"/>
              <a:ext cx="384850" cy="345800"/>
            </a:xfrm>
            <a:custGeom>
              <a:avLst/>
              <a:gdLst/>
              <a:ahLst/>
              <a:cxnLst/>
              <a:rect l="l" t="t" r="r" b="b"/>
              <a:pathLst>
                <a:path w="15394" h="13832" extrusionOk="0">
                  <a:moveTo>
                    <a:pt x="7365" y="1"/>
                  </a:moveTo>
                  <a:cubicBezTo>
                    <a:pt x="6122" y="1"/>
                    <a:pt x="4881" y="351"/>
                    <a:pt x="3790" y="1083"/>
                  </a:cubicBezTo>
                  <a:cubicBezTo>
                    <a:pt x="734" y="3135"/>
                    <a:pt x="0" y="7405"/>
                    <a:pt x="2166" y="10627"/>
                  </a:cubicBezTo>
                  <a:cubicBezTo>
                    <a:pt x="3552" y="12698"/>
                    <a:pt x="5797" y="13831"/>
                    <a:pt x="8036" y="13831"/>
                  </a:cubicBezTo>
                  <a:cubicBezTo>
                    <a:pt x="9280" y="13831"/>
                    <a:pt x="10522" y="13482"/>
                    <a:pt x="11613" y="12749"/>
                  </a:cubicBezTo>
                  <a:cubicBezTo>
                    <a:pt x="14669" y="10697"/>
                    <a:pt x="15394" y="6427"/>
                    <a:pt x="13237" y="3205"/>
                  </a:cubicBezTo>
                  <a:cubicBezTo>
                    <a:pt x="11845" y="1134"/>
                    <a:pt x="9602" y="1"/>
                    <a:pt x="7365"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8;p57"/>
            <p:cNvSpPr/>
            <p:nvPr/>
          </p:nvSpPr>
          <p:spPr>
            <a:xfrm>
              <a:off x="1058775" y="1976225"/>
              <a:ext cx="272450" cy="244975"/>
            </a:xfrm>
            <a:custGeom>
              <a:avLst/>
              <a:gdLst/>
              <a:ahLst/>
              <a:cxnLst/>
              <a:rect l="l" t="t" r="r" b="b"/>
              <a:pathLst>
                <a:path w="10898" h="9799" extrusionOk="0">
                  <a:moveTo>
                    <a:pt x="5214" y="1"/>
                  </a:moveTo>
                  <a:cubicBezTo>
                    <a:pt x="4333" y="1"/>
                    <a:pt x="3455" y="248"/>
                    <a:pt x="2681" y="765"/>
                  </a:cubicBezTo>
                  <a:cubicBezTo>
                    <a:pt x="516" y="2215"/>
                    <a:pt x="1" y="5245"/>
                    <a:pt x="1529" y="7532"/>
                  </a:cubicBezTo>
                  <a:cubicBezTo>
                    <a:pt x="2511" y="8998"/>
                    <a:pt x="4104" y="9799"/>
                    <a:pt x="5689" y="9799"/>
                  </a:cubicBezTo>
                  <a:cubicBezTo>
                    <a:pt x="6569" y="9799"/>
                    <a:pt x="7447" y="9552"/>
                    <a:pt x="8217" y="9034"/>
                  </a:cubicBezTo>
                  <a:cubicBezTo>
                    <a:pt x="10383" y="7576"/>
                    <a:pt x="10898" y="4555"/>
                    <a:pt x="9370" y="2267"/>
                  </a:cubicBezTo>
                  <a:cubicBezTo>
                    <a:pt x="8387" y="802"/>
                    <a:pt x="6799" y="1"/>
                    <a:pt x="5214" y="1"/>
                  </a:cubicBez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9;p57"/>
            <p:cNvSpPr/>
            <p:nvPr/>
          </p:nvSpPr>
          <p:spPr>
            <a:xfrm>
              <a:off x="1071675" y="1976425"/>
              <a:ext cx="179675" cy="195975"/>
            </a:xfrm>
            <a:custGeom>
              <a:avLst/>
              <a:gdLst/>
              <a:ahLst/>
              <a:cxnLst/>
              <a:rect l="l" t="t" r="r" b="b"/>
              <a:pathLst>
                <a:path w="7187" h="7839" extrusionOk="0">
                  <a:moveTo>
                    <a:pt x="4821" y="1"/>
                  </a:moveTo>
                  <a:cubicBezTo>
                    <a:pt x="4215" y="1"/>
                    <a:pt x="2537" y="137"/>
                    <a:pt x="1284" y="1526"/>
                  </a:cubicBezTo>
                  <a:cubicBezTo>
                    <a:pt x="0" y="2958"/>
                    <a:pt x="96" y="4695"/>
                    <a:pt x="175" y="5307"/>
                  </a:cubicBezTo>
                  <a:cubicBezTo>
                    <a:pt x="332" y="6573"/>
                    <a:pt x="934" y="7455"/>
                    <a:pt x="1240" y="7839"/>
                  </a:cubicBezTo>
                  <a:cubicBezTo>
                    <a:pt x="5134" y="5612"/>
                    <a:pt x="7186" y="2923"/>
                    <a:pt x="6584" y="1316"/>
                  </a:cubicBezTo>
                  <a:cubicBezTo>
                    <a:pt x="6453" y="976"/>
                    <a:pt x="6112" y="434"/>
                    <a:pt x="5021" y="7"/>
                  </a:cubicBezTo>
                  <a:cubicBezTo>
                    <a:pt x="4984" y="4"/>
                    <a:pt x="4916" y="1"/>
                    <a:pt x="4821"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90;p57"/>
            <p:cNvSpPr/>
            <p:nvPr/>
          </p:nvSpPr>
          <p:spPr>
            <a:xfrm>
              <a:off x="1193475" y="2090750"/>
              <a:ext cx="125100" cy="129250"/>
            </a:xfrm>
            <a:custGeom>
              <a:avLst/>
              <a:gdLst/>
              <a:ahLst/>
              <a:cxnLst/>
              <a:rect l="l" t="t" r="r" b="b"/>
              <a:pathLst>
                <a:path w="5004" h="5170" extrusionOk="0">
                  <a:moveTo>
                    <a:pt x="4829" y="0"/>
                  </a:moveTo>
                  <a:cubicBezTo>
                    <a:pt x="1808" y="1450"/>
                    <a:pt x="0" y="3179"/>
                    <a:pt x="306" y="4349"/>
                  </a:cubicBezTo>
                  <a:cubicBezTo>
                    <a:pt x="367" y="4584"/>
                    <a:pt x="533" y="4881"/>
                    <a:pt x="987" y="5169"/>
                  </a:cubicBezTo>
                  <a:cubicBezTo>
                    <a:pt x="1284" y="5117"/>
                    <a:pt x="3065" y="4776"/>
                    <a:pt x="4148" y="3091"/>
                  </a:cubicBezTo>
                  <a:cubicBezTo>
                    <a:pt x="5003" y="1755"/>
                    <a:pt x="4881" y="384"/>
                    <a:pt x="482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91;p57"/>
            <p:cNvSpPr/>
            <p:nvPr/>
          </p:nvSpPr>
          <p:spPr>
            <a:xfrm>
              <a:off x="1108550" y="2290700"/>
              <a:ext cx="99575" cy="89375"/>
            </a:xfrm>
            <a:custGeom>
              <a:avLst/>
              <a:gdLst/>
              <a:ahLst/>
              <a:cxnLst/>
              <a:rect l="l" t="t" r="r" b="b"/>
              <a:pathLst>
                <a:path w="3983" h="3575" extrusionOk="0">
                  <a:moveTo>
                    <a:pt x="1991" y="1"/>
                  </a:moveTo>
                  <a:cubicBezTo>
                    <a:pt x="1500" y="1"/>
                    <a:pt x="1011" y="201"/>
                    <a:pt x="656" y="594"/>
                  </a:cubicBezTo>
                  <a:cubicBezTo>
                    <a:pt x="1" y="1328"/>
                    <a:pt x="62" y="2463"/>
                    <a:pt x="804" y="3118"/>
                  </a:cubicBezTo>
                  <a:cubicBezTo>
                    <a:pt x="1143" y="3425"/>
                    <a:pt x="1567" y="3575"/>
                    <a:pt x="1989" y="3575"/>
                  </a:cubicBezTo>
                  <a:cubicBezTo>
                    <a:pt x="2480" y="3575"/>
                    <a:pt x="2971" y="3372"/>
                    <a:pt x="3327" y="2978"/>
                  </a:cubicBezTo>
                  <a:cubicBezTo>
                    <a:pt x="3982" y="2244"/>
                    <a:pt x="3921" y="1109"/>
                    <a:pt x="3188" y="454"/>
                  </a:cubicBezTo>
                  <a:cubicBezTo>
                    <a:pt x="2843" y="151"/>
                    <a:pt x="2416" y="1"/>
                    <a:pt x="1991"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92;p57"/>
            <p:cNvSpPr/>
            <p:nvPr/>
          </p:nvSpPr>
          <p:spPr>
            <a:xfrm>
              <a:off x="1132775" y="2300675"/>
              <a:ext cx="63125" cy="57275"/>
            </a:xfrm>
            <a:custGeom>
              <a:avLst/>
              <a:gdLst/>
              <a:ahLst/>
              <a:cxnLst/>
              <a:rect l="l" t="t" r="r" b="b"/>
              <a:pathLst>
                <a:path w="2525" h="2291" extrusionOk="0">
                  <a:moveTo>
                    <a:pt x="1073" y="1"/>
                  </a:moveTo>
                  <a:cubicBezTo>
                    <a:pt x="690" y="1"/>
                    <a:pt x="296" y="154"/>
                    <a:pt x="1" y="475"/>
                  </a:cubicBezTo>
                  <a:cubicBezTo>
                    <a:pt x="268" y="301"/>
                    <a:pt x="566" y="220"/>
                    <a:pt x="855" y="220"/>
                  </a:cubicBezTo>
                  <a:cubicBezTo>
                    <a:pt x="1291" y="220"/>
                    <a:pt x="1704" y="405"/>
                    <a:pt x="1957" y="736"/>
                  </a:cubicBezTo>
                  <a:cubicBezTo>
                    <a:pt x="2280" y="1164"/>
                    <a:pt x="2315" y="1776"/>
                    <a:pt x="2035" y="2291"/>
                  </a:cubicBezTo>
                  <a:cubicBezTo>
                    <a:pt x="2524" y="1732"/>
                    <a:pt x="2516" y="920"/>
                    <a:pt x="2070" y="431"/>
                  </a:cubicBezTo>
                  <a:cubicBezTo>
                    <a:pt x="1819" y="149"/>
                    <a:pt x="1451" y="1"/>
                    <a:pt x="1073"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93;p57"/>
            <p:cNvSpPr/>
            <p:nvPr/>
          </p:nvSpPr>
          <p:spPr>
            <a:xfrm>
              <a:off x="1263100" y="1875825"/>
              <a:ext cx="262200" cy="206600"/>
            </a:xfrm>
            <a:custGeom>
              <a:avLst/>
              <a:gdLst/>
              <a:ahLst/>
              <a:cxnLst/>
              <a:rect l="l" t="t" r="r" b="b"/>
              <a:pathLst>
                <a:path w="10488" h="8264" extrusionOk="0">
                  <a:moveTo>
                    <a:pt x="2289" y="0"/>
                  </a:moveTo>
                  <a:cubicBezTo>
                    <a:pt x="1925" y="0"/>
                    <a:pt x="1560" y="38"/>
                    <a:pt x="1197" y="119"/>
                  </a:cubicBezTo>
                  <a:cubicBezTo>
                    <a:pt x="769" y="189"/>
                    <a:pt x="1" y="905"/>
                    <a:pt x="507" y="1193"/>
                  </a:cubicBezTo>
                  <a:cubicBezTo>
                    <a:pt x="1922" y="1996"/>
                    <a:pt x="2865" y="2651"/>
                    <a:pt x="3825" y="3673"/>
                  </a:cubicBezTo>
                  <a:cubicBezTo>
                    <a:pt x="4916" y="4426"/>
                    <a:pt x="5344" y="8263"/>
                    <a:pt x="6815" y="8263"/>
                  </a:cubicBezTo>
                  <a:cubicBezTo>
                    <a:pt x="6980" y="8263"/>
                    <a:pt x="7159" y="8215"/>
                    <a:pt x="7353" y="8108"/>
                  </a:cubicBezTo>
                  <a:cubicBezTo>
                    <a:pt x="8680" y="6964"/>
                    <a:pt x="10487" y="5236"/>
                    <a:pt x="8950" y="3646"/>
                  </a:cubicBezTo>
                  <a:cubicBezTo>
                    <a:pt x="7323" y="1843"/>
                    <a:pt x="4834" y="0"/>
                    <a:pt x="2289"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94;p57"/>
            <p:cNvSpPr/>
            <p:nvPr/>
          </p:nvSpPr>
          <p:spPr>
            <a:xfrm>
              <a:off x="175375" y="1696025"/>
              <a:ext cx="449475" cy="408775"/>
            </a:xfrm>
            <a:custGeom>
              <a:avLst/>
              <a:gdLst/>
              <a:ahLst/>
              <a:cxnLst/>
              <a:rect l="l" t="t" r="r" b="b"/>
              <a:pathLst>
                <a:path w="17979" h="16351" extrusionOk="0">
                  <a:moveTo>
                    <a:pt x="9075" y="0"/>
                  </a:moveTo>
                  <a:cubicBezTo>
                    <a:pt x="8683" y="0"/>
                    <a:pt x="8285" y="27"/>
                    <a:pt x="7885" y="81"/>
                  </a:cubicBezTo>
                  <a:cubicBezTo>
                    <a:pt x="3257" y="710"/>
                    <a:pt x="0" y="4848"/>
                    <a:pt x="612" y="9310"/>
                  </a:cubicBezTo>
                  <a:cubicBezTo>
                    <a:pt x="1170" y="13395"/>
                    <a:pt x="4761" y="16350"/>
                    <a:pt x="8907" y="16350"/>
                  </a:cubicBezTo>
                  <a:cubicBezTo>
                    <a:pt x="9298" y="16350"/>
                    <a:pt x="9695" y="16324"/>
                    <a:pt x="10094" y="16269"/>
                  </a:cubicBezTo>
                  <a:cubicBezTo>
                    <a:pt x="14722" y="15632"/>
                    <a:pt x="17979" y="11502"/>
                    <a:pt x="17367" y="7031"/>
                  </a:cubicBezTo>
                  <a:cubicBezTo>
                    <a:pt x="16809" y="2947"/>
                    <a:pt x="13219" y="0"/>
                    <a:pt x="9075" y="0"/>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95;p57"/>
            <p:cNvSpPr/>
            <p:nvPr/>
          </p:nvSpPr>
          <p:spPr>
            <a:xfrm>
              <a:off x="232775" y="1777275"/>
              <a:ext cx="349075" cy="225750"/>
            </a:xfrm>
            <a:custGeom>
              <a:avLst/>
              <a:gdLst/>
              <a:ahLst/>
              <a:cxnLst/>
              <a:rect l="l" t="t" r="r" b="b"/>
              <a:pathLst>
                <a:path w="13963" h="9030" fill="none" extrusionOk="0">
                  <a:moveTo>
                    <a:pt x="1" y="1"/>
                  </a:moveTo>
                  <a:cubicBezTo>
                    <a:pt x="1616" y="175"/>
                    <a:pt x="4078" y="655"/>
                    <a:pt x="6715" y="2061"/>
                  </a:cubicBezTo>
                  <a:cubicBezTo>
                    <a:pt x="10828" y="4262"/>
                    <a:pt x="13028" y="7466"/>
                    <a:pt x="13962" y="9029"/>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96;p57"/>
            <p:cNvSpPr/>
            <p:nvPr/>
          </p:nvSpPr>
          <p:spPr>
            <a:xfrm>
              <a:off x="270100" y="1740375"/>
              <a:ext cx="332050" cy="218100"/>
            </a:xfrm>
            <a:custGeom>
              <a:avLst/>
              <a:gdLst/>
              <a:ahLst/>
              <a:cxnLst/>
              <a:rect l="l" t="t" r="r" b="b"/>
              <a:pathLst>
                <a:path w="13282" h="8724" fill="none" extrusionOk="0">
                  <a:moveTo>
                    <a:pt x="1" y="1"/>
                  </a:moveTo>
                  <a:cubicBezTo>
                    <a:pt x="1459" y="71"/>
                    <a:pt x="4009" y="394"/>
                    <a:pt x="6724" y="1870"/>
                  </a:cubicBezTo>
                  <a:cubicBezTo>
                    <a:pt x="10732" y="4044"/>
                    <a:pt x="12618" y="7388"/>
                    <a:pt x="13281" y="8724"/>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97;p57"/>
            <p:cNvSpPr/>
            <p:nvPr/>
          </p:nvSpPr>
          <p:spPr>
            <a:xfrm>
              <a:off x="346075" y="1703275"/>
              <a:ext cx="265250" cy="185575"/>
            </a:xfrm>
            <a:custGeom>
              <a:avLst/>
              <a:gdLst/>
              <a:ahLst/>
              <a:cxnLst/>
              <a:rect l="l" t="t" r="r" b="b"/>
              <a:pathLst>
                <a:path w="10610" h="7423" fill="none" extrusionOk="0">
                  <a:moveTo>
                    <a:pt x="0" y="1"/>
                  </a:moveTo>
                  <a:cubicBezTo>
                    <a:pt x="1179" y="105"/>
                    <a:pt x="3537" y="472"/>
                    <a:pt x="5964" y="2061"/>
                  </a:cubicBezTo>
                  <a:cubicBezTo>
                    <a:pt x="8784" y="3904"/>
                    <a:pt x="10103" y="6348"/>
                    <a:pt x="10609" y="7422"/>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98;p57"/>
            <p:cNvSpPr/>
            <p:nvPr/>
          </p:nvSpPr>
          <p:spPr>
            <a:xfrm>
              <a:off x="204850" y="1824200"/>
              <a:ext cx="327675" cy="234250"/>
            </a:xfrm>
            <a:custGeom>
              <a:avLst/>
              <a:gdLst/>
              <a:ahLst/>
              <a:cxnLst/>
              <a:rect l="l" t="t" r="r" b="b"/>
              <a:pathLst>
                <a:path w="13107" h="9370" fill="none" extrusionOk="0">
                  <a:moveTo>
                    <a:pt x="0" y="1"/>
                  </a:moveTo>
                  <a:cubicBezTo>
                    <a:pt x="1921" y="499"/>
                    <a:pt x="5064" y="1573"/>
                    <a:pt x="8216" y="4052"/>
                  </a:cubicBezTo>
                  <a:cubicBezTo>
                    <a:pt x="10591" y="5903"/>
                    <a:pt x="12146" y="7903"/>
                    <a:pt x="13106" y="9370"/>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99;p57"/>
            <p:cNvSpPr/>
            <p:nvPr/>
          </p:nvSpPr>
          <p:spPr>
            <a:xfrm>
              <a:off x="189350" y="1887950"/>
              <a:ext cx="268950" cy="208275"/>
            </a:xfrm>
            <a:custGeom>
              <a:avLst/>
              <a:gdLst/>
              <a:ahLst/>
              <a:cxnLst/>
              <a:rect l="l" t="t" r="r" b="b"/>
              <a:pathLst>
                <a:path w="10758" h="8331" fill="none" extrusionOk="0">
                  <a:moveTo>
                    <a:pt x="0" y="1"/>
                  </a:moveTo>
                  <a:cubicBezTo>
                    <a:pt x="2017" y="961"/>
                    <a:pt x="4523" y="2402"/>
                    <a:pt x="7055" y="4585"/>
                  </a:cubicBezTo>
                  <a:cubicBezTo>
                    <a:pt x="8557" y="5868"/>
                    <a:pt x="9771" y="7152"/>
                    <a:pt x="10757" y="833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100;p57"/>
            <p:cNvSpPr/>
            <p:nvPr/>
          </p:nvSpPr>
          <p:spPr>
            <a:xfrm>
              <a:off x="286700" y="1724025"/>
              <a:ext cx="225725" cy="349050"/>
            </a:xfrm>
            <a:custGeom>
              <a:avLst/>
              <a:gdLst/>
              <a:ahLst/>
              <a:cxnLst/>
              <a:rect l="l" t="t" r="r" b="b"/>
              <a:pathLst>
                <a:path w="9029" h="13962" fill="none" extrusionOk="0">
                  <a:moveTo>
                    <a:pt x="0" y="13962"/>
                  </a:moveTo>
                  <a:cubicBezTo>
                    <a:pt x="175" y="12347"/>
                    <a:pt x="647" y="9884"/>
                    <a:pt x="2061" y="7239"/>
                  </a:cubicBezTo>
                  <a:cubicBezTo>
                    <a:pt x="4261" y="3126"/>
                    <a:pt x="7466" y="926"/>
                    <a:pt x="9029" y="0"/>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101;p57"/>
            <p:cNvSpPr/>
            <p:nvPr/>
          </p:nvSpPr>
          <p:spPr>
            <a:xfrm>
              <a:off x="248500" y="1707650"/>
              <a:ext cx="224850" cy="337275"/>
            </a:xfrm>
            <a:custGeom>
              <a:avLst/>
              <a:gdLst/>
              <a:ahLst/>
              <a:cxnLst/>
              <a:rect l="l" t="t" r="r" b="b"/>
              <a:pathLst>
                <a:path w="8994" h="13491" fill="none" extrusionOk="0">
                  <a:moveTo>
                    <a:pt x="44" y="13491"/>
                  </a:moveTo>
                  <a:cubicBezTo>
                    <a:pt x="0" y="12303"/>
                    <a:pt x="27" y="8767"/>
                    <a:pt x="2393" y="5248"/>
                  </a:cubicBezTo>
                  <a:cubicBezTo>
                    <a:pt x="4707" y="1799"/>
                    <a:pt x="7867" y="428"/>
                    <a:pt x="8994" y="0"/>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102;p57"/>
            <p:cNvSpPr/>
            <p:nvPr/>
          </p:nvSpPr>
          <p:spPr>
            <a:xfrm>
              <a:off x="208125" y="1696500"/>
              <a:ext cx="208050" cy="290800"/>
            </a:xfrm>
            <a:custGeom>
              <a:avLst/>
              <a:gdLst/>
              <a:ahLst/>
              <a:cxnLst/>
              <a:rect l="l" t="t" r="r" b="b"/>
              <a:pathLst>
                <a:path w="8322" h="11632" fill="none" extrusionOk="0">
                  <a:moveTo>
                    <a:pt x="0" y="11631"/>
                  </a:moveTo>
                  <a:cubicBezTo>
                    <a:pt x="0" y="10549"/>
                    <a:pt x="148" y="7536"/>
                    <a:pt x="2235" y="4559"/>
                  </a:cubicBezTo>
                  <a:cubicBezTo>
                    <a:pt x="4401" y="1485"/>
                    <a:pt x="7317" y="341"/>
                    <a:pt x="8321"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103;p57"/>
            <p:cNvSpPr/>
            <p:nvPr/>
          </p:nvSpPr>
          <p:spPr>
            <a:xfrm>
              <a:off x="346500" y="1773125"/>
              <a:ext cx="221150" cy="325275"/>
            </a:xfrm>
            <a:custGeom>
              <a:avLst/>
              <a:gdLst/>
              <a:ahLst/>
              <a:cxnLst/>
              <a:rect l="l" t="t" r="r" b="b"/>
              <a:pathLst>
                <a:path w="8846" h="13011" fill="none" extrusionOk="0">
                  <a:moveTo>
                    <a:pt x="1" y="13011"/>
                  </a:moveTo>
                  <a:cubicBezTo>
                    <a:pt x="499" y="11099"/>
                    <a:pt x="1520" y="8139"/>
                    <a:pt x="3747" y="5091"/>
                  </a:cubicBezTo>
                  <a:cubicBezTo>
                    <a:pt x="5510" y="2681"/>
                    <a:pt x="7414" y="1049"/>
                    <a:pt x="8846" y="1"/>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104;p57"/>
            <p:cNvSpPr/>
            <p:nvPr/>
          </p:nvSpPr>
          <p:spPr>
            <a:xfrm>
              <a:off x="414175" y="1847575"/>
              <a:ext cx="191475" cy="256500"/>
            </a:xfrm>
            <a:custGeom>
              <a:avLst/>
              <a:gdLst/>
              <a:ahLst/>
              <a:cxnLst/>
              <a:rect l="l" t="t" r="r" b="b"/>
              <a:pathLst>
                <a:path w="7659" h="10260" fill="none" extrusionOk="0">
                  <a:moveTo>
                    <a:pt x="1" y="10260"/>
                  </a:moveTo>
                  <a:cubicBezTo>
                    <a:pt x="725" y="8470"/>
                    <a:pt x="1930" y="6104"/>
                    <a:pt x="3904" y="3694"/>
                  </a:cubicBezTo>
                  <a:cubicBezTo>
                    <a:pt x="5196" y="2131"/>
                    <a:pt x="6506" y="917"/>
                    <a:pt x="7658" y="0"/>
                  </a:cubicBezTo>
                </a:path>
              </a:pathLst>
            </a:custGeom>
            <a:noFill/>
            <a:ln w="545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105;p57"/>
            <p:cNvSpPr/>
            <p:nvPr/>
          </p:nvSpPr>
          <p:spPr>
            <a:xfrm>
              <a:off x="158550" y="1997525"/>
              <a:ext cx="496375" cy="349950"/>
            </a:xfrm>
            <a:custGeom>
              <a:avLst/>
              <a:gdLst/>
              <a:ahLst/>
              <a:cxnLst/>
              <a:rect l="l" t="t" r="r" b="b"/>
              <a:pathLst>
                <a:path w="19855" h="13998" extrusionOk="0">
                  <a:moveTo>
                    <a:pt x="18556" y="0"/>
                  </a:moveTo>
                  <a:cubicBezTo>
                    <a:pt x="18541" y="0"/>
                    <a:pt x="18527" y="0"/>
                    <a:pt x="18512" y="1"/>
                  </a:cubicBezTo>
                  <a:lnTo>
                    <a:pt x="1223" y="682"/>
                  </a:lnTo>
                  <a:cubicBezTo>
                    <a:pt x="525" y="708"/>
                    <a:pt x="1" y="1311"/>
                    <a:pt x="62" y="2000"/>
                  </a:cubicBezTo>
                  <a:lnTo>
                    <a:pt x="1154" y="13998"/>
                  </a:lnTo>
                  <a:lnTo>
                    <a:pt x="18241" y="13736"/>
                  </a:lnTo>
                  <a:lnTo>
                    <a:pt x="19760" y="1363"/>
                  </a:lnTo>
                  <a:cubicBezTo>
                    <a:pt x="19855" y="635"/>
                    <a:pt x="19286" y="0"/>
                    <a:pt x="18556" y="0"/>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106;p57"/>
            <p:cNvSpPr/>
            <p:nvPr/>
          </p:nvSpPr>
          <p:spPr>
            <a:xfrm>
              <a:off x="274900" y="2037050"/>
              <a:ext cx="260675" cy="260650"/>
            </a:xfrm>
            <a:custGeom>
              <a:avLst/>
              <a:gdLst/>
              <a:ahLst/>
              <a:cxnLst/>
              <a:rect l="l" t="t" r="r" b="b"/>
              <a:pathLst>
                <a:path w="10427" h="10426" fill="none" extrusionOk="0">
                  <a:moveTo>
                    <a:pt x="9370" y="3301"/>
                  </a:moveTo>
                  <a:cubicBezTo>
                    <a:pt x="10426" y="5597"/>
                    <a:pt x="9422" y="8313"/>
                    <a:pt x="7126" y="9369"/>
                  </a:cubicBezTo>
                  <a:cubicBezTo>
                    <a:pt x="4829" y="10426"/>
                    <a:pt x="2114" y="9422"/>
                    <a:pt x="1057" y="7125"/>
                  </a:cubicBezTo>
                  <a:cubicBezTo>
                    <a:pt x="1" y="4829"/>
                    <a:pt x="1005" y="2105"/>
                    <a:pt x="3301" y="1048"/>
                  </a:cubicBezTo>
                  <a:cubicBezTo>
                    <a:pt x="5598" y="0"/>
                    <a:pt x="8313" y="1004"/>
                    <a:pt x="9370" y="3301"/>
                  </a:cubicBezTo>
                  <a:close/>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107;p57"/>
            <p:cNvSpPr/>
            <p:nvPr/>
          </p:nvSpPr>
          <p:spPr>
            <a:xfrm>
              <a:off x="290850" y="2166050"/>
              <a:ext cx="228775" cy="2425"/>
            </a:xfrm>
            <a:custGeom>
              <a:avLst/>
              <a:gdLst/>
              <a:ahLst/>
              <a:cxnLst/>
              <a:rect l="l" t="t" r="r" b="b"/>
              <a:pathLst>
                <a:path w="9151" h="97" fill="none" extrusionOk="0">
                  <a:moveTo>
                    <a:pt x="0" y="97"/>
                  </a:moveTo>
                  <a:lnTo>
                    <a:pt x="9151" y="1"/>
                  </a:ln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108;p57"/>
            <p:cNvSpPr/>
            <p:nvPr/>
          </p:nvSpPr>
          <p:spPr>
            <a:xfrm>
              <a:off x="313775" y="2096425"/>
              <a:ext cx="180750" cy="20100"/>
            </a:xfrm>
            <a:custGeom>
              <a:avLst/>
              <a:gdLst/>
              <a:ahLst/>
              <a:cxnLst/>
              <a:rect l="l" t="t" r="r" b="b"/>
              <a:pathLst>
                <a:path w="7230" h="804" fill="none" extrusionOk="0">
                  <a:moveTo>
                    <a:pt x="0" y="79"/>
                  </a:moveTo>
                  <a:cubicBezTo>
                    <a:pt x="760" y="384"/>
                    <a:pt x="2096" y="804"/>
                    <a:pt x="3790" y="751"/>
                  </a:cubicBezTo>
                  <a:cubicBezTo>
                    <a:pt x="5309" y="707"/>
                    <a:pt x="6505" y="306"/>
                    <a:pt x="7230" y="0"/>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109;p57"/>
            <p:cNvSpPr/>
            <p:nvPr/>
          </p:nvSpPr>
          <p:spPr>
            <a:xfrm>
              <a:off x="315300" y="2219100"/>
              <a:ext cx="180750" cy="18800"/>
            </a:xfrm>
            <a:custGeom>
              <a:avLst/>
              <a:gdLst/>
              <a:ahLst/>
              <a:cxnLst/>
              <a:rect l="l" t="t" r="r" b="b"/>
              <a:pathLst>
                <a:path w="7230" h="752" fill="none" extrusionOk="0">
                  <a:moveTo>
                    <a:pt x="0" y="751"/>
                  </a:moveTo>
                  <a:cubicBezTo>
                    <a:pt x="777" y="428"/>
                    <a:pt x="2113" y="0"/>
                    <a:pt x="3816" y="18"/>
                  </a:cubicBezTo>
                  <a:cubicBezTo>
                    <a:pt x="5300" y="35"/>
                    <a:pt x="6479" y="385"/>
                    <a:pt x="7230" y="673"/>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110;p57"/>
            <p:cNvSpPr/>
            <p:nvPr/>
          </p:nvSpPr>
          <p:spPr>
            <a:xfrm>
              <a:off x="344325" y="2052750"/>
              <a:ext cx="62250" cy="228800"/>
            </a:xfrm>
            <a:custGeom>
              <a:avLst/>
              <a:gdLst/>
              <a:ahLst/>
              <a:cxnLst/>
              <a:rect l="l" t="t" r="r" b="b"/>
              <a:pathLst>
                <a:path w="2490" h="9152" fill="none" extrusionOk="0">
                  <a:moveTo>
                    <a:pt x="2489" y="9152"/>
                  </a:moveTo>
                  <a:cubicBezTo>
                    <a:pt x="2306" y="9029"/>
                    <a:pt x="1" y="7397"/>
                    <a:pt x="35" y="4480"/>
                  </a:cubicBezTo>
                  <a:cubicBezTo>
                    <a:pt x="70" y="1712"/>
                    <a:pt x="2166" y="158"/>
                    <a:pt x="2384" y="1"/>
                  </a:cubicBezTo>
                  <a:cubicBezTo>
                    <a:pt x="2419" y="3048"/>
                    <a:pt x="2454" y="6104"/>
                    <a:pt x="2489" y="9152"/>
                  </a:cubicBezTo>
                  <a:close/>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11;p57"/>
            <p:cNvSpPr/>
            <p:nvPr/>
          </p:nvSpPr>
          <p:spPr>
            <a:xfrm>
              <a:off x="403925" y="2052750"/>
              <a:ext cx="59400" cy="228800"/>
            </a:xfrm>
            <a:custGeom>
              <a:avLst/>
              <a:gdLst/>
              <a:ahLst/>
              <a:cxnLst/>
              <a:rect l="l" t="t" r="r" b="b"/>
              <a:pathLst>
                <a:path w="2376" h="9152" fill="none" extrusionOk="0">
                  <a:moveTo>
                    <a:pt x="0" y="1"/>
                  </a:moveTo>
                  <a:cubicBezTo>
                    <a:pt x="236" y="167"/>
                    <a:pt x="2314" y="1747"/>
                    <a:pt x="2340" y="4550"/>
                  </a:cubicBezTo>
                  <a:cubicBezTo>
                    <a:pt x="2375" y="7353"/>
                    <a:pt x="323" y="8977"/>
                    <a:pt x="105" y="9152"/>
                  </a:cubicBezTo>
                </a:path>
              </a:pathLst>
            </a:custGeom>
            <a:noFill/>
            <a:ln w="8300" cap="rnd"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12;p57"/>
            <p:cNvSpPr/>
            <p:nvPr/>
          </p:nvSpPr>
          <p:spPr>
            <a:xfrm>
              <a:off x="184325" y="2321050"/>
              <a:ext cx="431150" cy="147800"/>
            </a:xfrm>
            <a:custGeom>
              <a:avLst/>
              <a:gdLst/>
              <a:ahLst/>
              <a:cxnLst/>
              <a:rect l="l" t="t" r="r" b="b"/>
              <a:pathLst>
                <a:path w="17246" h="5912" extrusionOk="0">
                  <a:moveTo>
                    <a:pt x="16608" y="0"/>
                  </a:moveTo>
                  <a:lnTo>
                    <a:pt x="646" y="166"/>
                  </a:lnTo>
                  <a:cubicBezTo>
                    <a:pt x="262" y="166"/>
                    <a:pt x="0" y="611"/>
                    <a:pt x="123" y="1057"/>
                  </a:cubicBezTo>
                  <a:lnTo>
                    <a:pt x="1179" y="4890"/>
                  </a:lnTo>
                  <a:cubicBezTo>
                    <a:pt x="1258" y="5178"/>
                    <a:pt x="1485" y="5379"/>
                    <a:pt x="1738" y="5387"/>
                  </a:cubicBezTo>
                  <a:lnTo>
                    <a:pt x="16224" y="5911"/>
                  </a:lnTo>
                  <a:cubicBezTo>
                    <a:pt x="16228" y="5912"/>
                    <a:pt x="16233" y="5912"/>
                    <a:pt x="16238" y="5912"/>
                  </a:cubicBezTo>
                  <a:cubicBezTo>
                    <a:pt x="16529" y="5912"/>
                    <a:pt x="16774" y="5661"/>
                    <a:pt x="16800" y="5309"/>
                  </a:cubicBezTo>
                  <a:lnTo>
                    <a:pt x="17210" y="795"/>
                  </a:lnTo>
                  <a:cubicBezTo>
                    <a:pt x="17245" y="376"/>
                    <a:pt x="16957" y="0"/>
                    <a:pt x="16608"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13;p57"/>
            <p:cNvSpPr/>
            <p:nvPr/>
          </p:nvSpPr>
          <p:spPr>
            <a:xfrm>
              <a:off x="263775" y="2351550"/>
              <a:ext cx="281175" cy="787875"/>
            </a:xfrm>
            <a:custGeom>
              <a:avLst/>
              <a:gdLst/>
              <a:ahLst/>
              <a:cxnLst/>
              <a:rect l="l" t="t" r="r" b="b"/>
              <a:pathLst>
                <a:path w="11247" h="31515" extrusionOk="0">
                  <a:moveTo>
                    <a:pt x="5996" y="1"/>
                  </a:moveTo>
                  <a:cubicBezTo>
                    <a:pt x="5555" y="1"/>
                    <a:pt x="5096" y="38"/>
                    <a:pt x="4620" y="125"/>
                  </a:cubicBezTo>
                  <a:cubicBezTo>
                    <a:pt x="2052" y="579"/>
                    <a:pt x="498" y="2168"/>
                    <a:pt x="1" y="2727"/>
                  </a:cubicBezTo>
                  <a:lnTo>
                    <a:pt x="3327" y="31515"/>
                  </a:lnTo>
                  <a:lnTo>
                    <a:pt x="8636" y="30947"/>
                  </a:lnTo>
                  <a:lnTo>
                    <a:pt x="11247" y="1880"/>
                  </a:lnTo>
                  <a:cubicBezTo>
                    <a:pt x="10891" y="1592"/>
                    <a:pt x="8851" y="1"/>
                    <a:pt x="5996" y="1"/>
                  </a:cubicBezTo>
                  <a:close/>
                </a:path>
              </a:pathLst>
            </a:custGeom>
            <a:solidFill>
              <a:srgbClr val="010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14;p57"/>
            <p:cNvSpPr/>
            <p:nvPr/>
          </p:nvSpPr>
          <p:spPr>
            <a:xfrm>
              <a:off x="339950" y="3059725"/>
              <a:ext cx="145625" cy="44125"/>
            </a:xfrm>
            <a:custGeom>
              <a:avLst/>
              <a:gdLst/>
              <a:ahLst/>
              <a:cxnLst/>
              <a:rect l="l" t="t" r="r" b="b"/>
              <a:pathLst>
                <a:path w="5825" h="1765" extrusionOk="0">
                  <a:moveTo>
                    <a:pt x="5825" y="1"/>
                  </a:moveTo>
                  <a:lnTo>
                    <a:pt x="1" y="464"/>
                  </a:lnTo>
                  <a:lnTo>
                    <a:pt x="149" y="1765"/>
                  </a:lnTo>
                  <a:lnTo>
                    <a:pt x="5738" y="1118"/>
                  </a:lnTo>
                  <a:lnTo>
                    <a:pt x="5825" y="1"/>
                  </a:ln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15;p57"/>
            <p:cNvSpPr/>
            <p:nvPr/>
          </p:nvSpPr>
          <p:spPr>
            <a:xfrm>
              <a:off x="-663950" y="2271925"/>
              <a:ext cx="2208025" cy="2378200"/>
            </a:xfrm>
            <a:custGeom>
              <a:avLst/>
              <a:gdLst/>
              <a:ahLst/>
              <a:cxnLst/>
              <a:rect l="l" t="t" r="r" b="b"/>
              <a:pathLst>
                <a:path w="88321" h="95128" extrusionOk="0">
                  <a:moveTo>
                    <a:pt x="88320" y="0"/>
                  </a:moveTo>
                  <a:lnTo>
                    <a:pt x="88320" y="0"/>
                  </a:lnTo>
                  <a:cubicBezTo>
                    <a:pt x="82339" y="201"/>
                    <a:pt x="73136" y="1249"/>
                    <a:pt x="62824" y="5484"/>
                  </a:cubicBezTo>
                  <a:cubicBezTo>
                    <a:pt x="55044" y="8671"/>
                    <a:pt x="48452" y="15621"/>
                    <a:pt x="44016" y="19874"/>
                  </a:cubicBezTo>
                  <a:cubicBezTo>
                    <a:pt x="43418" y="20446"/>
                    <a:pt x="42648" y="20731"/>
                    <a:pt x="41876" y="20731"/>
                  </a:cubicBezTo>
                  <a:cubicBezTo>
                    <a:pt x="41104" y="20731"/>
                    <a:pt x="40332" y="20446"/>
                    <a:pt x="39729" y="19874"/>
                  </a:cubicBezTo>
                  <a:cubicBezTo>
                    <a:pt x="35861" y="16163"/>
                    <a:pt x="31067" y="10295"/>
                    <a:pt x="24396" y="7841"/>
                  </a:cubicBezTo>
                  <a:cubicBezTo>
                    <a:pt x="14582" y="4218"/>
                    <a:pt x="5877" y="3388"/>
                    <a:pt x="0" y="3301"/>
                  </a:cubicBezTo>
                  <a:lnTo>
                    <a:pt x="0" y="3301"/>
                  </a:lnTo>
                  <a:lnTo>
                    <a:pt x="3013" y="39328"/>
                  </a:lnTo>
                  <a:lnTo>
                    <a:pt x="1948" y="74586"/>
                  </a:lnTo>
                  <a:cubicBezTo>
                    <a:pt x="7344" y="76254"/>
                    <a:pt x="13438" y="78524"/>
                    <a:pt x="19917" y="81667"/>
                  </a:cubicBezTo>
                  <a:cubicBezTo>
                    <a:pt x="28771" y="85954"/>
                    <a:pt x="36001" y="90739"/>
                    <a:pt x="41676" y="95070"/>
                  </a:cubicBezTo>
                  <a:cubicBezTo>
                    <a:pt x="41727" y="95107"/>
                    <a:pt x="41788" y="95127"/>
                    <a:pt x="41850" y="95127"/>
                  </a:cubicBezTo>
                  <a:cubicBezTo>
                    <a:pt x="41904" y="95127"/>
                    <a:pt x="41959" y="95112"/>
                    <a:pt x="42008" y="95079"/>
                  </a:cubicBezTo>
                  <a:cubicBezTo>
                    <a:pt x="47911" y="91342"/>
                    <a:pt x="55489" y="87264"/>
                    <a:pt x="64693" y="83841"/>
                  </a:cubicBezTo>
                  <a:cubicBezTo>
                    <a:pt x="71887" y="81170"/>
                    <a:pt x="78541" y="79476"/>
                    <a:pt x="84277" y="78375"/>
                  </a:cubicBezTo>
                  <a:lnTo>
                    <a:pt x="84574" y="42069"/>
                  </a:lnTo>
                  <a:cubicBezTo>
                    <a:pt x="85823" y="28046"/>
                    <a:pt x="87072" y="14023"/>
                    <a:pt x="88320"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16;p57"/>
            <p:cNvSpPr/>
            <p:nvPr/>
          </p:nvSpPr>
          <p:spPr>
            <a:xfrm>
              <a:off x="-705650" y="2311000"/>
              <a:ext cx="2291625" cy="2451625"/>
            </a:xfrm>
            <a:custGeom>
              <a:avLst/>
              <a:gdLst/>
              <a:ahLst/>
              <a:cxnLst/>
              <a:rect l="l" t="t" r="r" b="b"/>
              <a:pathLst>
                <a:path w="91665" h="98065" extrusionOk="0">
                  <a:moveTo>
                    <a:pt x="91665" y="0"/>
                  </a:moveTo>
                  <a:lnTo>
                    <a:pt x="91665" y="0"/>
                  </a:lnTo>
                  <a:cubicBezTo>
                    <a:pt x="85456" y="219"/>
                    <a:pt x="75904" y="1301"/>
                    <a:pt x="65199" y="5693"/>
                  </a:cubicBezTo>
                  <a:cubicBezTo>
                    <a:pt x="58947" y="8261"/>
                    <a:pt x="53420" y="13168"/>
                    <a:pt x="49116" y="17298"/>
                  </a:cubicBezTo>
                  <a:cubicBezTo>
                    <a:pt x="47547" y="18802"/>
                    <a:pt x="45530" y="19551"/>
                    <a:pt x="43515" y="19551"/>
                  </a:cubicBezTo>
                  <a:cubicBezTo>
                    <a:pt x="41436" y="19551"/>
                    <a:pt x="39361" y="18754"/>
                    <a:pt x="37782" y="17167"/>
                  </a:cubicBezTo>
                  <a:cubicBezTo>
                    <a:pt x="34412" y="13770"/>
                    <a:pt x="30387" y="10007"/>
                    <a:pt x="25322" y="8138"/>
                  </a:cubicBezTo>
                  <a:cubicBezTo>
                    <a:pt x="15133" y="4384"/>
                    <a:pt x="6095" y="3519"/>
                    <a:pt x="1" y="3432"/>
                  </a:cubicBezTo>
                  <a:lnTo>
                    <a:pt x="1" y="3432"/>
                  </a:lnTo>
                  <a:lnTo>
                    <a:pt x="3127" y="40821"/>
                  </a:lnTo>
                  <a:lnTo>
                    <a:pt x="2018" y="77406"/>
                  </a:lnTo>
                  <a:cubicBezTo>
                    <a:pt x="7623" y="79144"/>
                    <a:pt x="13945" y="81501"/>
                    <a:pt x="20668" y="84758"/>
                  </a:cubicBezTo>
                  <a:cubicBezTo>
                    <a:pt x="28981" y="88792"/>
                    <a:pt x="35931" y="93237"/>
                    <a:pt x="41537" y="97384"/>
                  </a:cubicBezTo>
                  <a:cubicBezTo>
                    <a:pt x="42153" y="97836"/>
                    <a:pt x="42881" y="98064"/>
                    <a:pt x="43610" y="98064"/>
                  </a:cubicBezTo>
                  <a:cubicBezTo>
                    <a:pt x="44234" y="98064"/>
                    <a:pt x="44858" y="97897"/>
                    <a:pt x="45414" y="97559"/>
                  </a:cubicBezTo>
                  <a:cubicBezTo>
                    <a:pt x="51255" y="93996"/>
                    <a:pt x="58502" y="90224"/>
                    <a:pt x="67138" y="87020"/>
                  </a:cubicBezTo>
                  <a:cubicBezTo>
                    <a:pt x="74603" y="84243"/>
                    <a:pt x="81510" y="82479"/>
                    <a:pt x="87465" y="81344"/>
                  </a:cubicBezTo>
                  <a:lnTo>
                    <a:pt x="87770" y="43667"/>
                  </a:lnTo>
                  <a:cubicBezTo>
                    <a:pt x="89063" y="29112"/>
                    <a:pt x="90364" y="14556"/>
                    <a:pt x="91665" y="0"/>
                  </a:cubicBezTo>
                  <a:close/>
                </a:path>
              </a:pathLst>
            </a:custGeom>
            <a:solidFill>
              <a:srgbClr val="2944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17;p57"/>
            <p:cNvSpPr/>
            <p:nvPr/>
          </p:nvSpPr>
          <p:spPr>
            <a:xfrm>
              <a:off x="-761750" y="2394825"/>
              <a:ext cx="2374575" cy="2537000"/>
            </a:xfrm>
            <a:custGeom>
              <a:avLst/>
              <a:gdLst/>
              <a:ahLst/>
              <a:cxnLst/>
              <a:rect l="l" t="t" r="r" b="b"/>
              <a:pathLst>
                <a:path w="94983" h="101480" extrusionOk="0">
                  <a:moveTo>
                    <a:pt x="94983" y="0"/>
                  </a:moveTo>
                  <a:lnTo>
                    <a:pt x="94983" y="0"/>
                  </a:lnTo>
                  <a:cubicBezTo>
                    <a:pt x="88547" y="227"/>
                    <a:pt x="78646" y="1354"/>
                    <a:pt x="67557" y="5903"/>
                  </a:cubicBezTo>
                  <a:cubicBezTo>
                    <a:pt x="59978" y="9020"/>
                    <a:pt x="53970" y="12862"/>
                    <a:pt x="49500" y="16267"/>
                  </a:cubicBezTo>
                  <a:cubicBezTo>
                    <a:pt x="48385" y="17123"/>
                    <a:pt x="47050" y="17555"/>
                    <a:pt x="45710" y="17555"/>
                  </a:cubicBezTo>
                  <a:cubicBezTo>
                    <a:pt x="44522" y="17555"/>
                    <a:pt x="43330" y="17215"/>
                    <a:pt x="42288" y="16529"/>
                  </a:cubicBezTo>
                  <a:cubicBezTo>
                    <a:pt x="38088" y="13779"/>
                    <a:pt x="32735" y="10836"/>
                    <a:pt x="26239" y="8435"/>
                  </a:cubicBezTo>
                  <a:cubicBezTo>
                    <a:pt x="15683" y="4550"/>
                    <a:pt x="6314" y="3659"/>
                    <a:pt x="1" y="3554"/>
                  </a:cubicBezTo>
                  <a:lnTo>
                    <a:pt x="1" y="3554"/>
                  </a:lnTo>
                  <a:lnTo>
                    <a:pt x="3240" y="42305"/>
                  </a:lnTo>
                  <a:lnTo>
                    <a:pt x="2096" y="80218"/>
                  </a:lnTo>
                  <a:cubicBezTo>
                    <a:pt x="7894" y="82008"/>
                    <a:pt x="14451" y="84453"/>
                    <a:pt x="21411" y="87832"/>
                  </a:cubicBezTo>
                  <a:cubicBezTo>
                    <a:pt x="29854" y="91927"/>
                    <a:pt x="36935" y="96432"/>
                    <a:pt x="42681" y="100650"/>
                  </a:cubicBezTo>
                  <a:cubicBezTo>
                    <a:pt x="43433" y="101200"/>
                    <a:pt x="44325" y="101479"/>
                    <a:pt x="45219" y="101479"/>
                  </a:cubicBezTo>
                  <a:cubicBezTo>
                    <a:pt x="45986" y="101479"/>
                    <a:pt x="46754" y="101274"/>
                    <a:pt x="47439" y="100859"/>
                  </a:cubicBezTo>
                  <a:cubicBezTo>
                    <a:pt x="53429" y="97236"/>
                    <a:pt x="60816" y="93420"/>
                    <a:pt x="69565" y="90172"/>
                  </a:cubicBezTo>
                  <a:cubicBezTo>
                    <a:pt x="77310" y="87299"/>
                    <a:pt x="84461" y="85474"/>
                    <a:pt x="90634" y="84295"/>
                  </a:cubicBezTo>
                  <a:lnTo>
                    <a:pt x="90949" y="45248"/>
                  </a:lnTo>
                  <a:cubicBezTo>
                    <a:pt x="92293" y="30168"/>
                    <a:pt x="93638" y="15089"/>
                    <a:pt x="94983"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18;p57"/>
            <p:cNvSpPr/>
            <p:nvPr/>
          </p:nvSpPr>
          <p:spPr>
            <a:xfrm>
              <a:off x="-671600" y="2572725"/>
              <a:ext cx="418500" cy="974050"/>
            </a:xfrm>
            <a:custGeom>
              <a:avLst/>
              <a:gdLst/>
              <a:ahLst/>
              <a:cxnLst/>
              <a:rect l="l" t="t" r="r" b="b"/>
              <a:pathLst>
                <a:path w="16740" h="38962" extrusionOk="0">
                  <a:moveTo>
                    <a:pt x="1" y="1"/>
                  </a:moveTo>
                  <a:lnTo>
                    <a:pt x="1" y="1"/>
                  </a:lnTo>
                  <a:cubicBezTo>
                    <a:pt x="822" y="11596"/>
                    <a:pt x="1634" y="23192"/>
                    <a:pt x="2454" y="34779"/>
                  </a:cubicBezTo>
                  <a:cubicBezTo>
                    <a:pt x="4655" y="35337"/>
                    <a:pt x="6916" y="35949"/>
                    <a:pt x="9221" y="36621"/>
                  </a:cubicBezTo>
                  <a:cubicBezTo>
                    <a:pt x="11823" y="37372"/>
                    <a:pt x="14329" y="38158"/>
                    <a:pt x="16739" y="38961"/>
                  </a:cubicBezTo>
                  <a:cubicBezTo>
                    <a:pt x="16573" y="27121"/>
                    <a:pt x="16416" y="15272"/>
                    <a:pt x="16250" y="3432"/>
                  </a:cubicBezTo>
                  <a:cubicBezTo>
                    <a:pt x="14024" y="2568"/>
                    <a:pt x="11343" y="1712"/>
                    <a:pt x="8252" y="1066"/>
                  </a:cubicBezTo>
                  <a:cubicBezTo>
                    <a:pt x="5170" y="411"/>
                    <a:pt x="2376" y="114"/>
                    <a:pt x="1" y="1"/>
                  </a:cubicBezTo>
                  <a:close/>
                </a:path>
              </a:pathLst>
            </a:custGeom>
            <a:solidFill>
              <a:srgbClr val="B22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19;p57"/>
            <p:cNvSpPr/>
            <p:nvPr/>
          </p:nvSpPr>
          <p:spPr>
            <a:xfrm>
              <a:off x="-192225" y="2742775"/>
              <a:ext cx="511250" cy="222900"/>
            </a:xfrm>
            <a:custGeom>
              <a:avLst/>
              <a:gdLst/>
              <a:ahLst/>
              <a:cxnLst/>
              <a:rect l="l" t="t" r="r" b="b"/>
              <a:pathLst>
                <a:path w="20450" h="8916" fill="none" extrusionOk="0">
                  <a:moveTo>
                    <a:pt x="0" y="1"/>
                  </a:moveTo>
                  <a:cubicBezTo>
                    <a:pt x="3807" y="1249"/>
                    <a:pt x="7929" y="2821"/>
                    <a:pt x="12259" y="4794"/>
                  </a:cubicBezTo>
                  <a:cubicBezTo>
                    <a:pt x="15211" y="6139"/>
                    <a:pt x="17935" y="7527"/>
                    <a:pt x="20450" y="8916"/>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20;p57"/>
            <p:cNvSpPr/>
            <p:nvPr/>
          </p:nvSpPr>
          <p:spPr>
            <a:xfrm>
              <a:off x="-192225" y="2897975"/>
              <a:ext cx="511250" cy="222900"/>
            </a:xfrm>
            <a:custGeom>
              <a:avLst/>
              <a:gdLst/>
              <a:ahLst/>
              <a:cxnLst/>
              <a:rect l="l" t="t" r="r" b="b"/>
              <a:pathLst>
                <a:path w="20450" h="8916" fill="none" extrusionOk="0">
                  <a:moveTo>
                    <a:pt x="0" y="1"/>
                  </a:moveTo>
                  <a:cubicBezTo>
                    <a:pt x="3807" y="1249"/>
                    <a:pt x="7929" y="2812"/>
                    <a:pt x="12259" y="4794"/>
                  </a:cubicBezTo>
                  <a:cubicBezTo>
                    <a:pt x="15211" y="6139"/>
                    <a:pt x="17935" y="7527"/>
                    <a:pt x="20450" y="8916"/>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21;p57"/>
            <p:cNvSpPr/>
            <p:nvPr/>
          </p:nvSpPr>
          <p:spPr>
            <a:xfrm>
              <a:off x="-192225" y="3052975"/>
              <a:ext cx="511250" cy="223100"/>
            </a:xfrm>
            <a:custGeom>
              <a:avLst/>
              <a:gdLst/>
              <a:ahLst/>
              <a:cxnLst/>
              <a:rect l="l" t="t" r="r" b="b"/>
              <a:pathLst>
                <a:path w="20450" h="8924" fill="none" extrusionOk="0">
                  <a:moveTo>
                    <a:pt x="0" y="0"/>
                  </a:moveTo>
                  <a:cubicBezTo>
                    <a:pt x="3807" y="1258"/>
                    <a:pt x="7929" y="2820"/>
                    <a:pt x="12259" y="4794"/>
                  </a:cubicBezTo>
                  <a:cubicBezTo>
                    <a:pt x="15211" y="6138"/>
                    <a:pt x="17935" y="7536"/>
                    <a:pt x="20450" y="8924"/>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22;p57"/>
            <p:cNvSpPr/>
            <p:nvPr/>
          </p:nvSpPr>
          <p:spPr>
            <a:xfrm>
              <a:off x="-192225" y="3208175"/>
              <a:ext cx="511250" cy="222900"/>
            </a:xfrm>
            <a:custGeom>
              <a:avLst/>
              <a:gdLst/>
              <a:ahLst/>
              <a:cxnLst/>
              <a:rect l="l" t="t" r="r" b="b"/>
              <a:pathLst>
                <a:path w="20450" h="8916" fill="none" extrusionOk="0">
                  <a:moveTo>
                    <a:pt x="0" y="0"/>
                  </a:moveTo>
                  <a:cubicBezTo>
                    <a:pt x="3807" y="1249"/>
                    <a:pt x="7929" y="2821"/>
                    <a:pt x="12259" y="4794"/>
                  </a:cubicBezTo>
                  <a:cubicBezTo>
                    <a:pt x="15211" y="6139"/>
                    <a:pt x="17935" y="7527"/>
                    <a:pt x="20450" y="8915"/>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23;p57"/>
            <p:cNvSpPr/>
            <p:nvPr/>
          </p:nvSpPr>
          <p:spPr>
            <a:xfrm>
              <a:off x="-192225" y="3363375"/>
              <a:ext cx="511250" cy="222900"/>
            </a:xfrm>
            <a:custGeom>
              <a:avLst/>
              <a:gdLst/>
              <a:ahLst/>
              <a:cxnLst/>
              <a:rect l="l" t="t" r="r" b="b"/>
              <a:pathLst>
                <a:path w="20450" h="8916" fill="none" extrusionOk="0">
                  <a:moveTo>
                    <a:pt x="0" y="1"/>
                  </a:moveTo>
                  <a:cubicBezTo>
                    <a:pt x="3807" y="1249"/>
                    <a:pt x="7929" y="2821"/>
                    <a:pt x="12259" y="4794"/>
                  </a:cubicBezTo>
                  <a:cubicBezTo>
                    <a:pt x="15211" y="6139"/>
                    <a:pt x="17935" y="7527"/>
                    <a:pt x="20450" y="8916"/>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124;p57"/>
            <p:cNvSpPr/>
            <p:nvPr/>
          </p:nvSpPr>
          <p:spPr>
            <a:xfrm>
              <a:off x="-192225" y="3518575"/>
              <a:ext cx="511250" cy="222900"/>
            </a:xfrm>
            <a:custGeom>
              <a:avLst/>
              <a:gdLst/>
              <a:ahLst/>
              <a:cxnLst/>
              <a:rect l="l" t="t" r="r" b="b"/>
              <a:pathLst>
                <a:path w="20450" h="8916" fill="none" extrusionOk="0">
                  <a:moveTo>
                    <a:pt x="0" y="1"/>
                  </a:moveTo>
                  <a:cubicBezTo>
                    <a:pt x="3807" y="1249"/>
                    <a:pt x="7929" y="2812"/>
                    <a:pt x="12259" y="4794"/>
                  </a:cubicBezTo>
                  <a:cubicBezTo>
                    <a:pt x="15211" y="6130"/>
                    <a:pt x="17935" y="7527"/>
                    <a:pt x="20450" y="8916"/>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125;p57"/>
            <p:cNvSpPr/>
            <p:nvPr/>
          </p:nvSpPr>
          <p:spPr>
            <a:xfrm>
              <a:off x="-192225" y="3449175"/>
              <a:ext cx="511250" cy="222900"/>
            </a:xfrm>
            <a:custGeom>
              <a:avLst/>
              <a:gdLst/>
              <a:ahLst/>
              <a:cxnLst/>
              <a:rect l="l" t="t" r="r" b="b"/>
              <a:pathLst>
                <a:path w="20450" h="8916" fill="none" extrusionOk="0">
                  <a:moveTo>
                    <a:pt x="0" y="0"/>
                  </a:moveTo>
                  <a:cubicBezTo>
                    <a:pt x="3807" y="1249"/>
                    <a:pt x="7929" y="2820"/>
                    <a:pt x="12259" y="4794"/>
                  </a:cubicBezTo>
                  <a:cubicBezTo>
                    <a:pt x="15211" y="6138"/>
                    <a:pt x="17935" y="7527"/>
                    <a:pt x="20450" y="8915"/>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126;p57"/>
            <p:cNvSpPr/>
            <p:nvPr/>
          </p:nvSpPr>
          <p:spPr>
            <a:xfrm>
              <a:off x="114250" y="3256625"/>
              <a:ext cx="204775" cy="103075"/>
            </a:xfrm>
            <a:custGeom>
              <a:avLst/>
              <a:gdLst/>
              <a:ahLst/>
              <a:cxnLst/>
              <a:rect l="l" t="t" r="r" b="b"/>
              <a:pathLst>
                <a:path w="8191" h="4123" fill="none" extrusionOk="0">
                  <a:moveTo>
                    <a:pt x="0" y="1"/>
                  </a:moveTo>
                  <a:cubicBezTo>
                    <a:pt x="2952" y="1345"/>
                    <a:pt x="5676" y="2734"/>
                    <a:pt x="8191" y="4122"/>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127;p57"/>
            <p:cNvSpPr/>
            <p:nvPr/>
          </p:nvSpPr>
          <p:spPr>
            <a:xfrm>
              <a:off x="-192225" y="2967175"/>
              <a:ext cx="511250" cy="222900"/>
            </a:xfrm>
            <a:custGeom>
              <a:avLst/>
              <a:gdLst/>
              <a:ahLst/>
              <a:cxnLst/>
              <a:rect l="l" t="t" r="r" b="b"/>
              <a:pathLst>
                <a:path w="20450" h="8916" fill="none" extrusionOk="0">
                  <a:moveTo>
                    <a:pt x="0" y="1"/>
                  </a:moveTo>
                  <a:cubicBezTo>
                    <a:pt x="3807" y="1249"/>
                    <a:pt x="7929" y="2821"/>
                    <a:pt x="12259" y="4794"/>
                  </a:cubicBezTo>
                  <a:cubicBezTo>
                    <a:pt x="15211" y="6139"/>
                    <a:pt x="17935" y="7527"/>
                    <a:pt x="20450" y="8916"/>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128;p57"/>
            <p:cNvSpPr/>
            <p:nvPr/>
          </p:nvSpPr>
          <p:spPr>
            <a:xfrm>
              <a:off x="-192225" y="3295475"/>
              <a:ext cx="306500" cy="119875"/>
            </a:xfrm>
            <a:custGeom>
              <a:avLst/>
              <a:gdLst/>
              <a:ahLst/>
              <a:cxnLst/>
              <a:rect l="l" t="t" r="r" b="b"/>
              <a:pathLst>
                <a:path w="12260" h="4795" fill="none" extrusionOk="0">
                  <a:moveTo>
                    <a:pt x="0" y="1"/>
                  </a:moveTo>
                  <a:cubicBezTo>
                    <a:pt x="3807" y="1258"/>
                    <a:pt x="7929" y="2821"/>
                    <a:pt x="12259" y="4795"/>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129;p57"/>
            <p:cNvSpPr/>
            <p:nvPr/>
          </p:nvSpPr>
          <p:spPr>
            <a:xfrm>
              <a:off x="-192225" y="2824425"/>
              <a:ext cx="306500" cy="119850"/>
            </a:xfrm>
            <a:custGeom>
              <a:avLst/>
              <a:gdLst/>
              <a:ahLst/>
              <a:cxnLst/>
              <a:rect l="l" t="t" r="r" b="b"/>
              <a:pathLst>
                <a:path w="12260" h="4794" fill="none" extrusionOk="0">
                  <a:moveTo>
                    <a:pt x="0" y="0"/>
                  </a:moveTo>
                  <a:cubicBezTo>
                    <a:pt x="3807" y="1249"/>
                    <a:pt x="7929" y="2820"/>
                    <a:pt x="12259" y="4794"/>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130;p57"/>
            <p:cNvSpPr/>
            <p:nvPr/>
          </p:nvSpPr>
          <p:spPr>
            <a:xfrm>
              <a:off x="-616575" y="3509400"/>
              <a:ext cx="971850" cy="695075"/>
            </a:xfrm>
            <a:custGeom>
              <a:avLst/>
              <a:gdLst/>
              <a:ahLst/>
              <a:cxnLst/>
              <a:rect l="l" t="t" r="r" b="b"/>
              <a:pathLst>
                <a:path w="38874" h="27803" extrusionOk="0">
                  <a:moveTo>
                    <a:pt x="0" y="1"/>
                  </a:moveTo>
                  <a:lnTo>
                    <a:pt x="0" y="13317"/>
                  </a:lnTo>
                  <a:cubicBezTo>
                    <a:pt x="4977" y="14565"/>
                    <a:pt x="10330" y="16146"/>
                    <a:pt x="15953" y="18154"/>
                  </a:cubicBezTo>
                  <a:cubicBezTo>
                    <a:pt x="24300" y="21131"/>
                    <a:pt x="31643" y="24484"/>
                    <a:pt x="37956" y="27802"/>
                  </a:cubicBezTo>
                  <a:cubicBezTo>
                    <a:pt x="38262" y="22974"/>
                    <a:pt x="38567" y="18154"/>
                    <a:pt x="38873" y="13334"/>
                  </a:cubicBezTo>
                  <a:cubicBezTo>
                    <a:pt x="32298" y="10523"/>
                    <a:pt x="25121" y="7746"/>
                    <a:pt x="17359" y="5161"/>
                  </a:cubicBezTo>
                  <a:cubicBezTo>
                    <a:pt x="11334" y="3153"/>
                    <a:pt x="5527" y="1450"/>
                    <a:pt x="0" y="1"/>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131;p57"/>
            <p:cNvSpPr/>
            <p:nvPr/>
          </p:nvSpPr>
          <p:spPr>
            <a:xfrm>
              <a:off x="-151850" y="4046850"/>
              <a:ext cx="482000" cy="781725"/>
            </a:xfrm>
            <a:custGeom>
              <a:avLst/>
              <a:gdLst/>
              <a:ahLst/>
              <a:cxnLst/>
              <a:rect l="l" t="t" r="r" b="b"/>
              <a:pathLst>
                <a:path w="19280" h="31269" extrusionOk="0">
                  <a:moveTo>
                    <a:pt x="848" y="0"/>
                  </a:moveTo>
                  <a:lnTo>
                    <a:pt x="1" y="20694"/>
                  </a:lnTo>
                  <a:cubicBezTo>
                    <a:pt x="2996" y="22179"/>
                    <a:pt x="6156" y="23872"/>
                    <a:pt x="9422" y="25811"/>
                  </a:cubicBezTo>
                  <a:cubicBezTo>
                    <a:pt x="12496" y="27627"/>
                    <a:pt x="15333" y="29469"/>
                    <a:pt x="17944" y="31268"/>
                  </a:cubicBezTo>
                  <a:lnTo>
                    <a:pt x="19280" y="8758"/>
                  </a:lnTo>
                  <a:cubicBezTo>
                    <a:pt x="17158" y="7597"/>
                    <a:pt x="14940" y="6453"/>
                    <a:pt x="12644" y="5318"/>
                  </a:cubicBezTo>
                  <a:cubicBezTo>
                    <a:pt x="8584" y="3318"/>
                    <a:pt x="4637" y="1563"/>
                    <a:pt x="848"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132;p57"/>
            <p:cNvSpPr/>
            <p:nvPr/>
          </p:nvSpPr>
          <p:spPr>
            <a:xfrm>
              <a:off x="-627050" y="3907575"/>
              <a:ext cx="454275" cy="139300"/>
            </a:xfrm>
            <a:custGeom>
              <a:avLst/>
              <a:gdLst/>
              <a:ahLst/>
              <a:cxnLst/>
              <a:rect l="l" t="t" r="r" b="b"/>
              <a:pathLst>
                <a:path w="18171" h="5572" fill="none" extrusionOk="0">
                  <a:moveTo>
                    <a:pt x="0" y="0"/>
                  </a:moveTo>
                  <a:cubicBezTo>
                    <a:pt x="2751" y="673"/>
                    <a:pt x="5614" y="1441"/>
                    <a:pt x="8583" y="2341"/>
                  </a:cubicBezTo>
                  <a:cubicBezTo>
                    <a:pt x="11980" y="3371"/>
                    <a:pt x="15176" y="4462"/>
                    <a:pt x="18170" y="5571"/>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133;p57"/>
            <p:cNvSpPr/>
            <p:nvPr/>
          </p:nvSpPr>
          <p:spPr>
            <a:xfrm>
              <a:off x="-627050" y="3977200"/>
              <a:ext cx="454275" cy="139525"/>
            </a:xfrm>
            <a:custGeom>
              <a:avLst/>
              <a:gdLst/>
              <a:ahLst/>
              <a:cxnLst/>
              <a:rect l="l" t="t" r="r" b="b"/>
              <a:pathLst>
                <a:path w="18171" h="5581" fill="none" extrusionOk="0">
                  <a:moveTo>
                    <a:pt x="0" y="1"/>
                  </a:moveTo>
                  <a:cubicBezTo>
                    <a:pt x="2751" y="673"/>
                    <a:pt x="5614" y="1450"/>
                    <a:pt x="8583" y="2341"/>
                  </a:cubicBezTo>
                  <a:cubicBezTo>
                    <a:pt x="11980" y="3371"/>
                    <a:pt x="15176" y="4463"/>
                    <a:pt x="18170" y="5580"/>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134;p57"/>
            <p:cNvSpPr/>
            <p:nvPr/>
          </p:nvSpPr>
          <p:spPr>
            <a:xfrm>
              <a:off x="-627050" y="4046850"/>
              <a:ext cx="454275" cy="139500"/>
            </a:xfrm>
            <a:custGeom>
              <a:avLst/>
              <a:gdLst/>
              <a:ahLst/>
              <a:cxnLst/>
              <a:rect l="l" t="t" r="r" b="b"/>
              <a:pathLst>
                <a:path w="18171" h="5580" fill="none" extrusionOk="0">
                  <a:moveTo>
                    <a:pt x="0" y="0"/>
                  </a:moveTo>
                  <a:cubicBezTo>
                    <a:pt x="2751" y="673"/>
                    <a:pt x="5614" y="1450"/>
                    <a:pt x="8583" y="2349"/>
                  </a:cubicBezTo>
                  <a:cubicBezTo>
                    <a:pt x="11980" y="3371"/>
                    <a:pt x="15176" y="4462"/>
                    <a:pt x="18170" y="5580"/>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135;p57"/>
            <p:cNvSpPr/>
            <p:nvPr/>
          </p:nvSpPr>
          <p:spPr>
            <a:xfrm>
              <a:off x="-419475" y="4175200"/>
              <a:ext cx="239725" cy="80800"/>
            </a:xfrm>
            <a:custGeom>
              <a:avLst/>
              <a:gdLst/>
              <a:ahLst/>
              <a:cxnLst/>
              <a:rect l="l" t="t" r="r" b="b"/>
              <a:pathLst>
                <a:path w="9589" h="3232" fill="none" extrusionOk="0">
                  <a:moveTo>
                    <a:pt x="1" y="0"/>
                  </a:moveTo>
                  <a:cubicBezTo>
                    <a:pt x="3397" y="1022"/>
                    <a:pt x="6593" y="2113"/>
                    <a:pt x="9588" y="3231"/>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136;p57"/>
            <p:cNvSpPr/>
            <p:nvPr/>
          </p:nvSpPr>
          <p:spPr>
            <a:xfrm>
              <a:off x="-646500" y="4186325"/>
              <a:ext cx="454300" cy="139300"/>
            </a:xfrm>
            <a:custGeom>
              <a:avLst/>
              <a:gdLst/>
              <a:ahLst/>
              <a:cxnLst/>
              <a:rect l="l" t="t" r="r" b="b"/>
              <a:pathLst>
                <a:path w="18172" h="5572" fill="none" extrusionOk="0">
                  <a:moveTo>
                    <a:pt x="1" y="1"/>
                  </a:moveTo>
                  <a:cubicBezTo>
                    <a:pt x="2751" y="664"/>
                    <a:pt x="5615" y="1441"/>
                    <a:pt x="8584" y="2341"/>
                  </a:cubicBezTo>
                  <a:cubicBezTo>
                    <a:pt x="11981" y="3371"/>
                    <a:pt x="15176" y="4454"/>
                    <a:pt x="18171" y="5571"/>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137;p57"/>
            <p:cNvSpPr/>
            <p:nvPr/>
          </p:nvSpPr>
          <p:spPr>
            <a:xfrm>
              <a:off x="-646500" y="4271025"/>
              <a:ext cx="454300" cy="139300"/>
            </a:xfrm>
            <a:custGeom>
              <a:avLst/>
              <a:gdLst/>
              <a:ahLst/>
              <a:cxnLst/>
              <a:rect l="l" t="t" r="r" b="b"/>
              <a:pathLst>
                <a:path w="18172" h="5572" fill="none" extrusionOk="0">
                  <a:moveTo>
                    <a:pt x="1" y="1"/>
                  </a:moveTo>
                  <a:cubicBezTo>
                    <a:pt x="2751" y="673"/>
                    <a:pt x="5615" y="1441"/>
                    <a:pt x="8584" y="2341"/>
                  </a:cubicBezTo>
                  <a:cubicBezTo>
                    <a:pt x="11981" y="3371"/>
                    <a:pt x="15176" y="4462"/>
                    <a:pt x="18171" y="5571"/>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138;p57"/>
            <p:cNvSpPr/>
            <p:nvPr/>
          </p:nvSpPr>
          <p:spPr>
            <a:xfrm>
              <a:off x="-655875" y="4352450"/>
              <a:ext cx="214600" cy="58525"/>
            </a:xfrm>
            <a:custGeom>
              <a:avLst/>
              <a:gdLst/>
              <a:ahLst/>
              <a:cxnLst/>
              <a:rect l="l" t="t" r="r" b="b"/>
              <a:pathLst>
                <a:path w="8584" h="2341" fill="none" extrusionOk="0">
                  <a:moveTo>
                    <a:pt x="1" y="0"/>
                  </a:moveTo>
                  <a:cubicBezTo>
                    <a:pt x="2751" y="673"/>
                    <a:pt x="5615" y="1441"/>
                    <a:pt x="8584" y="2341"/>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139;p57"/>
            <p:cNvSpPr/>
            <p:nvPr/>
          </p:nvSpPr>
          <p:spPr>
            <a:xfrm>
              <a:off x="483600" y="3333475"/>
              <a:ext cx="512550" cy="266325"/>
            </a:xfrm>
            <a:custGeom>
              <a:avLst/>
              <a:gdLst/>
              <a:ahLst/>
              <a:cxnLst/>
              <a:rect l="l" t="t" r="r" b="b"/>
              <a:pathLst>
                <a:path w="20502" h="10653" fill="none" extrusionOk="0">
                  <a:moveTo>
                    <a:pt x="0" y="10653"/>
                  </a:moveTo>
                  <a:cubicBezTo>
                    <a:pt x="3702" y="8383"/>
                    <a:pt x="7763" y="6095"/>
                    <a:pt x="12189" y="3877"/>
                  </a:cubicBezTo>
                  <a:cubicBezTo>
                    <a:pt x="15045" y="2454"/>
                    <a:pt x="17821" y="1162"/>
                    <a:pt x="20502" y="0"/>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140;p57"/>
            <p:cNvSpPr/>
            <p:nvPr/>
          </p:nvSpPr>
          <p:spPr>
            <a:xfrm>
              <a:off x="1077125" y="3145950"/>
              <a:ext cx="403625" cy="162225"/>
            </a:xfrm>
            <a:custGeom>
              <a:avLst/>
              <a:gdLst/>
              <a:ahLst/>
              <a:cxnLst/>
              <a:rect l="l" t="t" r="r" b="b"/>
              <a:pathLst>
                <a:path w="16145" h="6489" fill="none" extrusionOk="0">
                  <a:moveTo>
                    <a:pt x="0" y="6488"/>
                  </a:moveTo>
                  <a:cubicBezTo>
                    <a:pt x="3938" y="4655"/>
                    <a:pt x="8243" y="2847"/>
                    <a:pt x="12888" y="1145"/>
                  </a:cubicBezTo>
                  <a:cubicBezTo>
                    <a:pt x="13988" y="743"/>
                    <a:pt x="15071" y="359"/>
                    <a:pt x="16145" y="1"/>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141;p57"/>
            <p:cNvSpPr/>
            <p:nvPr/>
          </p:nvSpPr>
          <p:spPr>
            <a:xfrm>
              <a:off x="483600" y="3421650"/>
              <a:ext cx="512550" cy="266350"/>
            </a:xfrm>
            <a:custGeom>
              <a:avLst/>
              <a:gdLst/>
              <a:ahLst/>
              <a:cxnLst/>
              <a:rect l="l" t="t" r="r" b="b"/>
              <a:pathLst>
                <a:path w="20502" h="10654" fill="none" extrusionOk="0">
                  <a:moveTo>
                    <a:pt x="0" y="10653"/>
                  </a:moveTo>
                  <a:cubicBezTo>
                    <a:pt x="3702" y="8383"/>
                    <a:pt x="7763" y="6096"/>
                    <a:pt x="12189" y="3878"/>
                  </a:cubicBezTo>
                  <a:cubicBezTo>
                    <a:pt x="15045" y="2454"/>
                    <a:pt x="17821" y="1162"/>
                    <a:pt x="20502" y="1"/>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142;p57"/>
            <p:cNvSpPr/>
            <p:nvPr/>
          </p:nvSpPr>
          <p:spPr>
            <a:xfrm>
              <a:off x="1077125" y="3234150"/>
              <a:ext cx="403625" cy="162200"/>
            </a:xfrm>
            <a:custGeom>
              <a:avLst/>
              <a:gdLst/>
              <a:ahLst/>
              <a:cxnLst/>
              <a:rect l="l" t="t" r="r" b="b"/>
              <a:pathLst>
                <a:path w="16145" h="6488" fill="none" extrusionOk="0">
                  <a:moveTo>
                    <a:pt x="0" y="6488"/>
                  </a:moveTo>
                  <a:cubicBezTo>
                    <a:pt x="3938" y="4654"/>
                    <a:pt x="8243" y="2847"/>
                    <a:pt x="12888" y="1144"/>
                  </a:cubicBezTo>
                  <a:cubicBezTo>
                    <a:pt x="13988" y="743"/>
                    <a:pt x="15071" y="367"/>
                    <a:pt x="16145" y="0"/>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143;p57"/>
            <p:cNvSpPr/>
            <p:nvPr/>
          </p:nvSpPr>
          <p:spPr>
            <a:xfrm>
              <a:off x="483600" y="3508750"/>
              <a:ext cx="512550" cy="266125"/>
            </a:xfrm>
            <a:custGeom>
              <a:avLst/>
              <a:gdLst/>
              <a:ahLst/>
              <a:cxnLst/>
              <a:rect l="l" t="t" r="r" b="b"/>
              <a:pathLst>
                <a:path w="20502" h="10645" fill="none" extrusionOk="0">
                  <a:moveTo>
                    <a:pt x="0" y="10645"/>
                  </a:moveTo>
                  <a:cubicBezTo>
                    <a:pt x="3702" y="8374"/>
                    <a:pt x="7763" y="6087"/>
                    <a:pt x="12189" y="3869"/>
                  </a:cubicBezTo>
                  <a:cubicBezTo>
                    <a:pt x="15045" y="2446"/>
                    <a:pt x="17821" y="1162"/>
                    <a:pt x="20502" y="1"/>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144;p57"/>
            <p:cNvSpPr/>
            <p:nvPr/>
          </p:nvSpPr>
          <p:spPr>
            <a:xfrm>
              <a:off x="1077125" y="3321025"/>
              <a:ext cx="403625" cy="162225"/>
            </a:xfrm>
            <a:custGeom>
              <a:avLst/>
              <a:gdLst/>
              <a:ahLst/>
              <a:cxnLst/>
              <a:rect l="l" t="t" r="r" b="b"/>
              <a:pathLst>
                <a:path w="16145" h="6489" fill="none" extrusionOk="0">
                  <a:moveTo>
                    <a:pt x="0" y="6488"/>
                  </a:moveTo>
                  <a:cubicBezTo>
                    <a:pt x="3938" y="4655"/>
                    <a:pt x="8243" y="2847"/>
                    <a:pt x="12888" y="1153"/>
                  </a:cubicBezTo>
                  <a:cubicBezTo>
                    <a:pt x="13988" y="752"/>
                    <a:pt x="15071" y="367"/>
                    <a:pt x="16145" y="1"/>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145;p57"/>
            <p:cNvSpPr/>
            <p:nvPr/>
          </p:nvSpPr>
          <p:spPr>
            <a:xfrm>
              <a:off x="476600" y="3590825"/>
              <a:ext cx="512800" cy="266125"/>
            </a:xfrm>
            <a:custGeom>
              <a:avLst/>
              <a:gdLst/>
              <a:ahLst/>
              <a:cxnLst/>
              <a:rect l="l" t="t" r="r" b="b"/>
              <a:pathLst>
                <a:path w="20512" h="10645" fill="none" extrusionOk="0">
                  <a:moveTo>
                    <a:pt x="1" y="10645"/>
                  </a:moveTo>
                  <a:cubicBezTo>
                    <a:pt x="3703" y="8374"/>
                    <a:pt x="7772" y="6087"/>
                    <a:pt x="12199" y="3869"/>
                  </a:cubicBezTo>
                  <a:cubicBezTo>
                    <a:pt x="15045" y="2446"/>
                    <a:pt x="17822" y="1162"/>
                    <a:pt x="20511" y="1"/>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146;p57"/>
            <p:cNvSpPr/>
            <p:nvPr/>
          </p:nvSpPr>
          <p:spPr>
            <a:xfrm>
              <a:off x="1070125" y="3403100"/>
              <a:ext cx="403650" cy="162225"/>
            </a:xfrm>
            <a:custGeom>
              <a:avLst/>
              <a:gdLst/>
              <a:ahLst/>
              <a:cxnLst/>
              <a:rect l="l" t="t" r="r" b="b"/>
              <a:pathLst>
                <a:path w="16146" h="6489" fill="none" extrusionOk="0">
                  <a:moveTo>
                    <a:pt x="1" y="6488"/>
                  </a:moveTo>
                  <a:cubicBezTo>
                    <a:pt x="3939" y="4655"/>
                    <a:pt x="8244" y="2847"/>
                    <a:pt x="12889" y="1153"/>
                  </a:cubicBezTo>
                  <a:cubicBezTo>
                    <a:pt x="13989" y="752"/>
                    <a:pt x="15072" y="367"/>
                    <a:pt x="16146" y="1"/>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147;p57"/>
            <p:cNvSpPr/>
            <p:nvPr/>
          </p:nvSpPr>
          <p:spPr>
            <a:xfrm>
              <a:off x="456750" y="3670950"/>
              <a:ext cx="512775" cy="266125"/>
            </a:xfrm>
            <a:custGeom>
              <a:avLst/>
              <a:gdLst/>
              <a:ahLst/>
              <a:cxnLst/>
              <a:rect l="l" t="t" r="r" b="b"/>
              <a:pathLst>
                <a:path w="20511" h="10645" fill="none" extrusionOk="0">
                  <a:moveTo>
                    <a:pt x="0" y="10644"/>
                  </a:moveTo>
                  <a:cubicBezTo>
                    <a:pt x="3702" y="8383"/>
                    <a:pt x="7771" y="6095"/>
                    <a:pt x="12198" y="3877"/>
                  </a:cubicBezTo>
                  <a:cubicBezTo>
                    <a:pt x="15045" y="2454"/>
                    <a:pt x="17821" y="1162"/>
                    <a:pt x="20511" y="0"/>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148;p57"/>
            <p:cNvSpPr/>
            <p:nvPr/>
          </p:nvSpPr>
          <p:spPr>
            <a:xfrm>
              <a:off x="1050500" y="3483225"/>
              <a:ext cx="403625" cy="162425"/>
            </a:xfrm>
            <a:custGeom>
              <a:avLst/>
              <a:gdLst/>
              <a:ahLst/>
              <a:cxnLst/>
              <a:rect l="l" t="t" r="r" b="b"/>
              <a:pathLst>
                <a:path w="16145" h="6497" fill="none" extrusionOk="0">
                  <a:moveTo>
                    <a:pt x="0" y="6496"/>
                  </a:moveTo>
                  <a:cubicBezTo>
                    <a:pt x="3938" y="4663"/>
                    <a:pt x="8234" y="2855"/>
                    <a:pt x="12888" y="1153"/>
                  </a:cubicBezTo>
                  <a:cubicBezTo>
                    <a:pt x="13979" y="751"/>
                    <a:pt x="15071" y="367"/>
                    <a:pt x="16145" y="0"/>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149;p57"/>
            <p:cNvSpPr/>
            <p:nvPr/>
          </p:nvSpPr>
          <p:spPr>
            <a:xfrm>
              <a:off x="456750" y="3764800"/>
              <a:ext cx="512775" cy="266125"/>
            </a:xfrm>
            <a:custGeom>
              <a:avLst/>
              <a:gdLst/>
              <a:ahLst/>
              <a:cxnLst/>
              <a:rect l="l" t="t" r="r" b="b"/>
              <a:pathLst>
                <a:path w="20511" h="10645" fill="none" extrusionOk="0">
                  <a:moveTo>
                    <a:pt x="0" y="10645"/>
                  </a:moveTo>
                  <a:cubicBezTo>
                    <a:pt x="3702" y="8383"/>
                    <a:pt x="7771" y="6096"/>
                    <a:pt x="12198" y="3878"/>
                  </a:cubicBezTo>
                  <a:cubicBezTo>
                    <a:pt x="15045" y="2446"/>
                    <a:pt x="17821" y="1162"/>
                    <a:pt x="20511" y="1"/>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150;p57"/>
            <p:cNvSpPr/>
            <p:nvPr/>
          </p:nvSpPr>
          <p:spPr>
            <a:xfrm>
              <a:off x="1050500" y="3577075"/>
              <a:ext cx="403625" cy="162450"/>
            </a:xfrm>
            <a:custGeom>
              <a:avLst/>
              <a:gdLst/>
              <a:ahLst/>
              <a:cxnLst/>
              <a:rect l="l" t="t" r="r" b="b"/>
              <a:pathLst>
                <a:path w="16145" h="6498" fill="none" extrusionOk="0">
                  <a:moveTo>
                    <a:pt x="0" y="6497"/>
                  </a:moveTo>
                  <a:cubicBezTo>
                    <a:pt x="3938" y="4663"/>
                    <a:pt x="8234" y="2856"/>
                    <a:pt x="12888" y="1153"/>
                  </a:cubicBezTo>
                  <a:cubicBezTo>
                    <a:pt x="13979" y="752"/>
                    <a:pt x="15071" y="368"/>
                    <a:pt x="16145" y="1"/>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151;p57"/>
            <p:cNvSpPr/>
            <p:nvPr/>
          </p:nvSpPr>
          <p:spPr>
            <a:xfrm>
              <a:off x="456750" y="3846025"/>
              <a:ext cx="512775" cy="266100"/>
            </a:xfrm>
            <a:custGeom>
              <a:avLst/>
              <a:gdLst/>
              <a:ahLst/>
              <a:cxnLst/>
              <a:rect l="l" t="t" r="r" b="b"/>
              <a:pathLst>
                <a:path w="20511" h="10644" fill="none" extrusionOk="0">
                  <a:moveTo>
                    <a:pt x="0" y="10644"/>
                  </a:moveTo>
                  <a:cubicBezTo>
                    <a:pt x="3702" y="8374"/>
                    <a:pt x="7771" y="6086"/>
                    <a:pt x="12198" y="3877"/>
                  </a:cubicBezTo>
                  <a:cubicBezTo>
                    <a:pt x="15045" y="2445"/>
                    <a:pt x="17821" y="1161"/>
                    <a:pt x="20511" y="0"/>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152;p57"/>
            <p:cNvSpPr/>
            <p:nvPr/>
          </p:nvSpPr>
          <p:spPr>
            <a:xfrm>
              <a:off x="1050500" y="3658275"/>
              <a:ext cx="403625" cy="162450"/>
            </a:xfrm>
            <a:custGeom>
              <a:avLst/>
              <a:gdLst/>
              <a:ahLst/>
              <a:cxnLst/>
              <a:rect l="l" t="t" r="r" b="b"/>
              <a:pathLst>
                <a:path w="16145" h="6498" fill="none" extrusionOk="0">
                  <a:moveTo>
                    <a:pt x="0" y="6497"/>
                  </a:moveTo>
                  <a:cubicBezTo>
                    <a:pt x="3938" y="4664"/>
                    <a:pt x="8234" y="2856"/>
                    <a:pt x="12888" y="1154"/>
                  </a:cubicBezTo>
                  <a:cubicBezTo>
                    <a:pt x="13979" y="752"/>
                    <a:pt x="15071" y="368"/>
                    <a:pt x="16145" y="1"/>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153;p57"/>
            <p:cNvSpPr/>
            <p:nvPr/>
          </p:nvSpPr>
          <p:spPr>
            <a:xfrm>
              <a:off x="476600" y="2494350"/>
              <a:ext cx="1067475" cy="1000250"/>
            </a:xfrm>
            <a:custGeom>
              <a:avLst/>
              <a:gdLst/>
              <a:ahLst/>
              <a:cxnLst/>
              <a:rect l="l" t="t" r="r" b="b"/>
              <a:pathLst>
                <a:path w="42699" h="40010" extrusionOk="0">
                  <a:moveTo>
                    <a:pt x="42698" y="1"/>
                  </a:moveTo>
                  <a:lnTo>
                    <a:pt x="42698" y="1"/>
                  </a:lnTo>
                  <a:cubicBezTo>
                    <a:pt x="37372" y="472"/>
                    <a:pt x="30622" y="1573"/>
                    <a:pt x="23148" y="4114"/>
                  </a:cubicBezTo>
                  <a:cubicBezTo>
                    <a:pt x="12906" y="7589"/>
                    <a:pt x="5170" y="12444"/>
                    <a:pt x="1" y="16303"/>
                  </a:cubicBezTo>
                  <a:lnTo>
                    <a:pt x="1" y="40009"/>
                  </a:lnTo>
                  <a:cubicBezTo>
                    <a:pt x="5947" y="36787"/>
                    <a:pt x="12531" y="33522"/>
                    <a:pt x="19725" y="30396"/>
                  </a:cubicBezTo>
                  <a:cubicBezTo>
                    <a:pt x="26990" y="27235"/>
                    <a:pt x="33914" y="24615"/>
                    <a:pt x="40376" y="22450"/>
                  </a:cubicBezTo>
                  <a:cubicBezTo>
                    <a:pt x="41153" y="14967"/>
                    <a:pt x="41930" y="7484"/>
                    <a:pt x="42698" y="1"/>
                  </a:cubicBezTo>
                  <a:close/>
                </a:path>
              </a:pathLst>
            </a:custGeom>
            <a:solidFill>
              <a:srgbClr val="D9C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154;p57"/>
            <p:cNvSpPr/>
            <p:nvPr/>
          </p:nvSpPr>
          <p:spPr>
            <a:xfrm>
              <a:off x="402400" y="4014325"/>
              <a:ext cx="348625" cy="821875"/>
            </a:xfrm>
            <a:custGeom>
              <a:avLst/>
              <a:gdLst/>
              <a:ahLst/>
              <a:cxnLst/>
              <a:rect l="l" t="t" r="r" b="b"/>
              <a:pathLst>
                <a:path w="13945" h="32875" extrusionOk="0">
                  <a:moveTo>
                    <a:pt x="13944" y="0"/>
                  </a:moveTo>
                  <a:cubicBezTo>
                    <a:pt x="12635" y="751"/>
                    <a:pt x="11307" y="1519"/>
                    <a:pt x="9989" y="2288"/>
                  </a:cubicBezTo>
                  <a:cubicBezTo>
                    <a:pt x="7012" y="4025"/>
                    <a:pt x="4086" y="5772"/>
                    <a:pt x="1214" y="7518"/>
                  </a:cubicBezTo>
                  <a:lnTo>
                    <a:pt x="0" y="32875"/>
                  </a:lnTo>
                  <a:cubicBezTo>
                    <a:pt x="1860" y="31923"/>
                    <a:pt x="3798" y="30971"/>
                    <a:pt x="5807" y="30028"/>
                  </a:cubicBezTo>
                  <a:cubicBezTo>
                    <a:pt x="8051" y="28972"/>
                    <a:pt x="10233" y="28002"/>
                    <a:pt x="12373" y="27103"/>
                  </a:cubicBezTo>
                  <a:cubicBezTo>
                    <a:pt x="12897" y="18066"/>
                    <a:pt x="13421" y="9037"/>
                    <a:pt x="13944"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155;p57"/>
            <p:cNvSpPr/>
            <p:nvPr/>
          </p:nvSpPr>
          <p:spPr>
            <a:xfrm>
              <a:off x="1106150" y="3751500"/>
              <a:ext cx="347100" cy="791325"/>
            </a:xfrm>
            <a:custGeom>
              <a:avLst/>
              <a:gdLst/>
              <a:ahLst/>
              <a:cxnLst/>
              <a:rect l="l" t="t" r="r" b="b"/>
              <a:pathLst>
                <a:path w="13884" h="31653" extrusionOk="0">
                  <a:moveTo>
                    <a:pt x="13884" y="0"/>
                  </a:moveTo>
                  <a:lnTo>
                    <a:pt x="13884" y="0"/>
                  </a:lnTo>
                  <a:cubicBezTo>
                    <a:pt x="11884" y="620"/>
                    <a:pt x="9754" y="1362"/>
                    <a:pt x="7527" y="2236"/>
                  </a:cubicBezTo>
                  <a:cubicBezTo>
                    <a:pt x="5327" y="3100"/>
                    <a:pt x="3284" y="3999"/>
                    <a:pt x="1398" y="4907"/>
                  </a:cubicBezTo>
                  <a:cubicBezTo>
                    <a:pt x="935" y="13822"/>
                    <a:pt x="472" y="22737"/>
                    <a:pt x="1" y="31652"/>
                  </a:cubicBezTo>
                  <a:cubicBezTo>
                    <a:pt x="2314" y="30692"/>
                    <a:pt x="5021" y="29740"/>
                    <a:pt x="8086" y="28981"/>
                  </a:cubicBezTo>
                  <a:cubicBezTo>
                    <a:pt x="10007" y="28509"/>
                    <a:pt x="11814" y="28169"/>
                    <a:pt x="13491" y="27924"/>
                  </a:cubicBezTo>
                  <a:cubicBezTo>
                    <a:pt x="13622" y="18616"/>
                    <a:pt x="13753" y="9308"/>
                    <a:pt x="13884" y="0"/>
                  </a:cubicBezTo>
                  <a:close/>
                </a:path>
              </a:pathLst>
            </a:custGeom>
            <a:solidFill>
              <a:srgbClr val="51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156;p57"/>
            <p:cNvSpPr/>
            <p:nvPr/>
          </p:nvSpPr>
          <p:spPr>
            <a:xfrm>
              <a:off x="802075" y="3887500"/>
              <a:ext cx="296025" cy="134925"/>
            </a:xfrm>
            <a:custGeom>
              <a:avLst/>
              <a:gdLst/>
              <a:ahLst/>
              <a:cxnLst/>
              <a:rect l="l" t="t" r="r" b="b"/>
              <a:pathLst>
                <a:path w="11841" h="5397" fill="none" extrusionOk="0">
                  <a:moveTo>
                    <a:pt x="1" y="5396"/>
                  </a:moveTo>
                  <a:cubicBezTo>
                    <a:pt x="2018" y="4235"/>
                    <a:pt x="4288" y="3056"/>
                    <a:pt x="6829" y="1947"/>
                  </a:cubicBezTo>
                  <a:cubicBezTo>
                    <a:pt x="8575" y="1188"/>
                    <a:pt x="10251" y="550"/>
                    <a:pt x="11841" y="0"/>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157;p57"/>
            <p:cNvSpPr/>
            <p:nvPr/>
          </p:nvSpPr>
          <p:spPr>
            <a:xfrm>
              <a:off x="796625" y="3967600"/>
              <a:ext cx="295800" cy="134925"/>
            </a:xfrm>
            <a:custGeom>
              <a:avLst/>
              <a:gdLst/>
              <a:ahLst/>
              <a:cxnLst/>
              <a:rect l="l" t="t" r="r" b="b"/>
              <a:pathLst>
                <a:path w="11832" h="5397" fill="none" extrusionOk="0">
                  <a:moveTo>
                    <a:pt x="0" y="5397"/>
                  </a:moveTo>
                  <a:cubicBezTo>
                    <a:pt x="2009" y="4235"/>
                    <a:pt x="4279" y="3057"/>
                    <a:pt x="6820" y="1957"/>
                  </a:cubicBezTo>
                  <a:cubicBezTo>
                    <a:pt x="8566" y="1197"/>
                    <a:pt x="10242" y="551"/>
                    <a:pt x="11832" y="1"/>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158;p57"/>
            <p:cNvSpPr/>
            <p:nvPr/>
          </p:nvSpPr>
          <p:spPr>
            <a:xfrm>
              <a:off x="790950" y="4047925"/>
              <a:ext cx="296025" cy="134725"/>
            </a:xfrm>
            <a:custGeom>
              <a:avLst/>
              <a:gdLst/>
              <a:ahLst/>
              <a:cxnLst/>
              <a:rect l="l" t="t" r="r" b="b"/>
              <a:pathLst>
                <a:path w="11841" h="5389" fill="none" extrusionOk="0">
                  <a:moveTo>
                    <a:pt x="0" y="5388"/>
                  </a:moveTo>
                  <a:cubicBezTo>
                    <a:pt x="2009" y="4227"/>
                    <a:pt x="4287" y="3057"/>
                    <a:pt x="6820" y="1948"/>
                  </a:cubicBezTo>
                  <a:cubicBezTo>
                    <a:pt x="8566" y="1188"/>
                    <a:pt x="10251" y="542"/>
                    <a:pt x="11840" y="1"/>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159;p57"/>
            <p:cNvSpPr/>
            <p:nvPr/>
          </p:nvSpPr>
          <p:spPr>
            <a:xfrm>
              <a:off x="785275" y="4128050"/>
              <a:ext cx="296025" cy="134925"/>
            </a:xfrm>
            <a:custGeom>
              <a:avLst/>
              <a:gdLst/>
              <a:ahLst/>
              <a:cxnLst/>
              <a:rect l="l" t="t" r="r" b="b"/>
              <a:pathLst>
                <a:path w="11841" h="5397" fill="none" extrusionOk="0">
                  <a:moveTo>
                    <a:pt x="0" y="5397"/>
                  </a:moveTo>
                  <a:cubicBezTo>
                    <a:pt x="2009" y="4235"/>
                    <a:pt x="4287" y="3056"/>
                    <a:pt x="6828" y="1948"/>
                  </a:cubicBezTo>
                  <a:cubicBezTo>
                    <a:pt x="8566" y="1188"/>
                    <a:pt x="10251" y="550"/>
                    <a:pt x="11840" y="0"/>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160;p57"/>
            <p:cNvSpPr/>
            <p:nvPr/>
          </p:nvSpPr>
          <p:spPr>
            <a:xfrm>
              <a:off x="779800" y="4208150"/>
              <a:ext cx="295825" cy="134925"/>
            </a:xfrm>
            <a:custGeom>
              <a:avLst/>
              <a:gdLst/>
              <a:ahLst/>
              <a:cxnLst/>
              <a:rect l="l" t="t" r="r" b="b"/>
              <a:pathLst>
                <a:path w="11833" h="5397" fill="none" extrusionOk="0">
                  <a:moveTo>
                    <a:pt x="1" y="5397"/>
                  </a:moveTo>
                  <a:cubicBezTo>
                    <a:pt x="2009" y="4236"/>
                    <a:pt x="4279" y="3057"/>
                    <a:pt x="6820" y="1957"/>
                  </a:cubicBezTo>
                  <a:cubicBezTo>
                    <a:pt x="8567" y="1197"/>
                    <a:pt x="10243" y="551"/>
                    <a:pt x="11832" y="1"/>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161;p57"/>
            <p:cNvSpPr/>
            <p:nvPr/>
          </p:nvSpPr>
          <p:spPr>
            <a:xfrm>
              <a:off x="774125" y="4288500"/>
              <a:ext cx="295825" cy="134700"/>
            </a:xfrm>
            <a:custGeom>
              <a:avLst/>
              <a:gdLst/>
              <a:ahLst/>
              <a:cxnLst/>
              <a:rect l="l" t="t" r="r" b="b"/>
              <a:pathLst>
                <a:path w="11833" h="5388" fill="none" extrusionOk="0">
                  <a:moveTo>
                    <a:pt x="1" y="5388"/>
                  </a:moveTo>
                  <a:cubicBezTo>
                    <a:pt x="2009" y="4226"/>
                    <a:pt x="4279" y="3056"/>
                    <a:pt x="6820" y="1947"/>
                  </a:cubicBezTo>
                  <a:cubicBezTo>
                    <a:pt x="8567" y="1188"/>
                    <a:pt x="10243" y="541"/>
                    <a:pt x="11832" y="0"/>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162;p57"/>
            <p:cNvSpPr/>
            <p:nvPr/>
          </p:nvSpPr>
          <p:spPr>
            <a:xfrm>
              <a:off x="768450" y="4368600"/>
              <a:ext cx="296025" cy="134925"/>
            </a:xfrm>
            <a:custGeom>
              <a:avLst/>
              <a:gdLst/>
              <a:ahLst/>
              <a:cxnLst/>
              <a:rect l="l" t="t" r="r" b="b"/>
              <a:pathLst>
                <a:path w="11841" h="5397" fill="none" extrusionOk="0">
                  <a:moveTo>
                    <a:pt x="1" y="5397"/>
                  </a:moveTo>
                  <a:cubicBezTo>
                    <a:pt x="2009" y="4235"/>
                    <a:pt x="4288" y="3057"/>
                    <a:pt x="6820" y="1948"/>
                  </a:cubicBezTo>
                  <a:cubicBezTo>
                    <a:pt x="8567" y="1188"/>
                    <a:pt x="10252" y="551"/>
                    <a:pt x="11841" y="1"/>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163;p57"/>
            <p:cNvSpPr/>
            <p:nvPr/>
          </p:nvSpPr>
          <p:spPr>
            <a:xfrm>
              <a:off x="762775" y="4448725"/>
              <a:ext cx="296025" cy="134925"/>
            </a:xfrm>
            <a:custGeom>
              <a:avLst/>
              <a:gdLst/>
              <a:ahLst/>
              <a:cxnLst/>
              <a:rect l="l" t="t" r="r" b="b"/>
              <a:pathLst>
                <a:path w="11841" h="5397" fill="none" extrusionOk="0">
                  <a:moveTo>
                    <a:pt x="1" y="5396"/>
                  </a:moveTo>
                  <a:cubicBezTo>
                    <a:pt x="2009" y="4235"/>
                    <a:pt x="4288" y="3056"/>
                    <a:pt x="6829" y="1956"/>
                  </a:cubicBezTo>
                  <a:cubicBezTo>
                    <a:pt x="8567" y="1196"/>
                    <a:pt x="10252" y="550"/>
                    <a:pt x="11841" y="0"/>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164;p57"/>
            <p:cNvSpPr/>
            <p:nvPr/>
          </p:nvSpPr>
          <p:spPr>
            <a:xfrm>
              <a:off x="757325" y="4529050"/>
              <a:ext cx="295800" cy="134700"/>
            </a:xfrm>
            <a:custGeom>
              <a:avLst/>
              <a:gdLst/>
              <a:ahLst/>
              <a:cxnLst/>
              <a:rect l="l" t="t" r="r" b="b"/>
              <a:pathLst>
                <a:path w="11832" h="5388" fill="none" extrusionOk="0">
                  <a:moveTo>
                    <a:pt x="1" y="5388"/>
                  </a:moveTo>
                  <a:cubicBezTo>
                    <a:pt x="2009" y="4226"/>
                    <a:pt x="4279" y="3056"/>
                    <a:pt x="6820" y="1947"/>
                  </a:cubicBezTo>
                  <a:cubicBezTo>
                    <a:pt x="8566" y="1188"/>
                    <a:pt x="10243" y="542"/>
                    <a:pt x="11832" y="0"/>
                  </a:cubicBezTo>
                </a:path>
              </a:pathLst>
            </a:custGeom>
            <a:noFill/>
            <a:ln w="10925" cap="rnd" cmpd="sng">
              <a:solidFill>
                <a:srgbClr val="514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The Truth in the Age of Misinformation by Slidesgo">
  <a:themeElements>
    <a:clrScheme name="Simple Light">
      <a:dk1>
        <a:srgbClr val="010B40"/>
      </a:dk1>
      <a:lt1>
        <a:srgbClr val="1C3059"/>
      </a:lt1>
      <a:dk2>
        <a:srgbClr val="294479"/>
      </a:dk2>
      <a:lt2>
        <a:srgbClr val="514646"/>
      </a:lt2>
      <a:accent1>
        <a:srgbClr val="D9C562"/>
      </a:accent1>
      <a:accent2>
        <a:srgbClr val="B22020"/>
      </a:accent2>
      <a:accent3>
        <a:srgbClr val="F2F2F2"/>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287</Words>
  <PresentationFormat>Affichage à l'écran (16:9)</PresentationFormat>
  <Paragraphs>35</Paragraphs>
  <Slides>15</Slides>
  <Notes>15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Arial</vt:lpstr>
      <vt:lpstr>Baskervville</vt:lpstr>
      <vt:lpstr>Poppins</vt:lpstr>
      <vt:lpstr>Nunito</vt:lpstr>
      <vt:lpstr>Bebas Neue</vt:lpstr>
      <vt:lpstr>Nunito Light</vt:lpstr>
      <vt:lpstr>Anaheim</vt:lpstr>
      <vt:lpstr>The Truth in the Age of Misinformation by Slidesgo</vt:lpstr>
      <vt:lpstr>Interview-Based Article</vt:lpstr>
      <vt:lpstr>Table of contents</vt:lpstr>
      <vt:lpstr>Interviewing!</vt:lpstr>
      <vt:lpstr>What‘s an Interview?</vt:lpstr>
      <vt:lpstr>Diapositive 5</vt:lpstr>
      <vt:lpstr>Diapositive 6</vt:lpstr>
      <vt:lpstr>Diapositive 7</vt:lpstr>
      <vt:lpstr>Observe the follwing questions and classify them into thematic groups  -  Where did you go to college? What degrees do you have? Do you have any other special training that has prepared you for your career?  -  Could you give some personal background (single/married, children, etc.)? -  What are your hobbies? -   Where did you grow up? Did you move around a lot? If yes, how did this affect you? If not, how did the stability of living in one place all your life affect you? -  Tell me about your current job. What attracted you to it? -  What is most rewarding about your job; what makes it all worthwhile? -  What’s your favourite funny story about yourself? -  What’s your life plan? What do you plan to have accomplished in five, 10, 20, and 50 years personally and/or professionally? -  Do you have a model or idol who you aspired to be as a youth? -  Who has helped you in your personal or professional career? -  Has there been a defining moment in your life that made you decide to take the direction in life that you did? - Do you have advice to offer people who are aspiring to be as successful as you? </vt:lpstr>
      <vt:lpstr>TYPES OF INTERVIEWS</vt:lpstr>
      <vt:lpstr>Casual Interview</vt:lpstr>
      <vt:lpstr>Personality Interview</vt:lpstr>
      <vt:lpstr>News Interview</vt:lpstr>
      <vt:lpstr>Diapositive 13</vt:lpstr>
      <vt:lpstr>Thanks!</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Interview-Based Article</dc:title>
  <cp:lastModifiedBy>skuy</cp:lastModifiedBy>
  <cp:revision>22</cp:revision>
  <dcterms:modified xsi:type="dcterms:W3CDTF">2025-11-22T09:36:00Z</dcterms:modified>
</cp:coreProperties>
</file>