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media/image1.png" ContentType="image/png"/>
  <Override PartName="/ppt/slides/slide18.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2.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9.xml" ContentType="application/vnd.openxmlformats-officedocument.presentationml.slide+xml"/>
  <Override PartName="/ppt/slides/_rels/slide22.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9.xml.rels" ContentType="application/vnd.openxmlformats-package.relationshi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ide">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dt" idx="1"/>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 </a:t>
            </a:r>
            <a:endParaRPr b="0" lang="en-US" sz="1200" strike="noStrike" u="none">
              <a:solidFill>
                <a:srgbClr val="000000"/>
              </a:solidFill>
              <a:effectLst/>
              <a:uFillTx/>
              <a:latin typeface="Times New Roman"/>
            </a:endParaRPr>
          </a:p>
        </p:txBody>
      </p:sp>
      <p:sp>
        <p:nvSpPr>
          <p:cNvPr id="3" name="PlaceHolder 2"/>
          <p:cNvSpPr>
            <a:spLocks noGrp="1"/>
          </p:cNvSpPr>
          <p:nvPr>
            <p:ph type="ftr" idx="2"/>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7041861F-6ED6-454F-A55D-0F7C8B203DC2}" type="slidenum">
              <a:rPr b="0" lang="fr-FR" sz="1200" strike="noStrike" u="none">
                <a:solidFill>
                  <a:schemeClr val="dk1">
                    <a:tint val="75000"/>
                  </a:schemeClr>
                </a:solidFill>
                <a:effectLst/>
                <a:uFillTx/>
                <a:latin typeface="Calibri"/>
              </a:rPr>
              <a:t>3</a:t>
            </a:fld>
            <a:endParaRPr b="0" lang="en-US" sz="1200" strike="noStrike" u="none">
              <a:solidFill>
                <a:srgbClr val="000000"/>
              </a:solidFill>
              <a:effectLst/>
              <a:uFillTx/>
              <a:latin typeface="Times New Roman"/>
            </a:endParaRPr>
          </a:p>
        </p:txBody>
      </p:sp>
      <p:sp>
        <p:nvSpPr>
          <p:cNvPr id="5" name="PlaceHolder 4"/>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lnSpc>
                <a:spcPct val="100000"/>
              </a:lnSpc>
              <a:buNone/>
              <a:tabLst>
                <a:tab algn="l" pos="0"/>
              </a:tabLst>
            </a:pPr>
            <a:r>
              <a:rPr b="0" lang="fr-FR" sz="1800" strike="noStrike" u="none">
                <a:solidFill>
                  <a:schemeClr val="dk1"/>
                </a:solidFill>
                <a:effectLst/>
                <a:uFillTx/>
                <a:latin typeface="Calibri"/>
              </a:rPr>
              <a:t>Click to edit the title text format</a:t>
            </a:r>
            <a:endParaRPr b="0" lang="en-US" sz="1800" strike="noStrike" u="none">
              <a:solidFill>
                <a:srgbClr val="000000"/>
              </a:solidFill>
              <a:effectLst/>
              <a:uFillTx/>
              <a:latin typeface="Arial"/>
            </a:endParaRPr>
          </a:p>
        </p:txBody>
      </p:sp>
      <p:sp>
        <p:nvSpPr>
          <p:cNvPr id="6" name="PlaceHolder 5"/>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r-FR" sz="3200" strike="noStrike" u="none">
                <a:solidFill>
                  <a:schemeClr val="dk1"/>
                </a:solidFill>
                <a:effectLst/>
                <a:uFillTx/>
                <a:latin typeface="Calibri"/>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fr-FR" sz="2400" strike="noStrike" u="none">
                <a:solidFill>
                  <a:schemeClr val="dk1"/>
                </a:solidFill>
                <a:effectLst/>
                <a:uFillTx/>
                <a:latin typeface="Calibri"/>
              </a:rPr>
              <a:t>Second Outline Level</a:t>
            </a:r>
            <a:endParaRPr b="0" lang="en-US" sz="24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fr-FR" sz="2000" strike="noStrike" u="none">
                <a:solidFill>
                  <a:schemeClr val="dk1"/>
                </a:solidFill>
                <a:effectLst/>
                <a:uFillTx/>
                <a:latin typeface="Calibri"/>
              </a:rPr>
              <a:t>Third Outline Level</a:t>
            </a:r>
            <a:endParaRPr b="0" lang="en-US" sz="20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fr-FR" sz="2000" strike="noStrike" u="none">
                <a:solidFill>
                  <a:schemeClr val="dk1"/>
                </a:solidFill>
                <a:effectLst/>
                <a:uFillTx/>
                <a:latin typeface="Calibri"/>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Seventh Outline Level</a:t>
            </a:r>
            <a:endParaRPr b="0" lang="en-US" sz="2000" strike="noStrike" u="none">
              <a:solidFill>
                <a:srgbClr val="000000"/>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aison">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8880" cy="114228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51" name="PlaceHolder 2"/>
          <p:cNvSpPr>
            <a:spLocks noGrp="1"/>
          </p:cNvSpPr>
          <p:nvPr>
            <p:ph type="body"/>
          </p:nvPr>
        </p:nvSpPr>
        <p:spPr>
          <a:xfrm>
            <a:off x="457200" y="1535040"/>
            <a:ext cx="4039560" cy="639000"/>
          </a:xfrm>
          <a:prstGeom prst="rect">
            <a:avLst/>
          </a:prstGeom>
          <a:noFill/>
          <a:ln w="0">
            <a:noFill/>
          </a:ln>
        </p:spPr>
        <p:txBody>
          <a:bodyPr lIns="91440" rIns="91440" tIns="45720" bIns="45720" anchor="b">
            <a:noAutofit/>
          </a:bodyPr>
          <a:p>
            <a:pPr indent="0" defTabSz="914400">
              <a:lnSpc>
                <a:spcPct val="100000"/>
              </a:lnSpc>
              <a:spcBef>
                <a:spcPts val="479"/>
              </a:spcBef>
              <a:buNone/>
              <a:tabLst>
                <a:tab algn="l" pos="0"/>
              </a:tabLst>
            </a:pPr>
            <a:r>
              <a:rPr b="1" lang="fr-FR" sz="2400" strike="noStrike" u="none">
                <a:solidFill>
                  <a:schemeClr val="dk1"/>
                </a:solidFill>
                <a:effectLst/>
                <a:uFillTx/>
                <a:latin typeface="Calibri"/>
              </a:rPr>
              <a:t>Modifiez les styles du texte du masque</a:t>
            </a:r>
            <a:endParaRPr b="0" lang="en-US" sz="2400" strike="noStrike" u="none">
              <a:solidFill>
                <a:srgbClr val="000000"/>
              </a:solidFill>
              <a:effectLst/>
              <a:uFillTx/>
              <a:latin typeface="Arial"/>
            </a:endParaRPr>
          </a:p>
        </p:txBody>
      </p:sp>
      <p:sp>
        <p:nvSpPr>
          <p:cNvPr id="52" name="PlaceHolder 3"/>
          <p:cNvSpPr>
            <a:spLocks noGrp="1"/>
          </p:cNvSpPr>
          <p:nvPr>
            <p:ph type="body"/>
          </p:nvPr>
        </p:nvSpPr>
        <p:spPr>
          <a:xfrm>
            <a:off x="457200" y="2174760"/>
            <a:ext cx="4039560" cy="3950640"/>
          </a:xfrm>
          <a:prstGeom prst="rect">
            <a:avLst/>
          </a:prstGeom>
          <a:noFill/>
          <a:ln w="0">
            <a:noFill/>
          </a:ln>
        </p:spPr>
        <p:txBody>
          <a:bodyPr lIns="91440" rIns="91440" tIns="45720" bIns="45720" anchor="t">
            <a:noAutofit/>
          </a:bodyPr>
          <a:p>
            <a:pPr marL="343080" indent="-34308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Modifiez les styles du texte du masque</a:t>
            </a:r>
            <a:endParaRPr b="0" lang="en-US" sz="2400" strike="noStrike" u="none">
              <a:solidFill>
                <a:srgbClr val="000000"/>
              </a:solidFill>
              <a:effectLst/>
              <a:uFillTx/>
              <a:latin typeface="Arial"/>
            </a:endParaRPr>
          </a:p>
          <a:p>
            <a:pPr lvl="1" marL="743040" indent="-28584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Deuxième niveau</a:t>
            </a:r>
            <a:endParaRPr b="0" lang="en-US" sz="2000" strike="noStrike" u="none">
              <a:solidFill>
                <a:srgbClr val="000000"/>
              </a:solidFill>
              <a:effectLst/>
              <a:uFillTx/>
              <a:latin typeface="Arial"/>
            </a:endParaRPr>
          </a:p>
          <a:p>
            <a:pPr lvl="2" marL="11430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Troisième niveau</a:t>
            </a:r>
            <a:endParaRPr b="0" lang="en-US" sz="1800" strike="noStrike" u="none">
              <a:solidFill>
                <a:srgbClr val="000000"/>
              </a:solidFill>
              <a:effectLst/>
              <a:uFillTx/>
              <a:latin typeface="Arial"/>
            </a:endParaRPr>
          </a:p>
          <a:p>
            <a:pPr lvl="3" marL="1600200" indent="-228600" defTabSz="914400">
              <a:lnSpc>
                <a:spcPct val="100000"/>
              </a:lnSpc>
              <a:spcBef>
                <a:spcPts val="320"/>
              </a:spcBef>
              <a:buClr>
                <a:srgbClr val="000000"/>
              </a:buClr>
              <a:buFont typeface="Arial"/>
              <a:buChar char="–"/>
            </a:pPr>
            <a:r>
              <a:rPr b="0" lang="fr-FR" sz="1600" strike="noStrike" u="none">
                <a:solidFill>
                  <a:schemeClr val="dk1"/>
                </a:solidFill>
                <a:effectLst/>
                <a:uFillTx/>
                <a:latin typeface="Calibri"/>
              </a:rPr>
              <a:t>Quatrième niveau</a:t>
            </a:r>
            <a:endParaRPr b="0" lang="en-US" sz="1600" strike="noStrike" u="none">
              <a:solidFill>
                <a:srgbClr val="000000"/>
              </a:solidFill>
              <a:effectLst/>
              <a:uFillTx/>
              <a:latin typeface="Arial"/>
            </a:endParaRPr>
          </a:p>
          <a:p>
            <a:pPr lvl="4" marL="2057400" indent="-228600" defTabSz="914400">
              <a:lnSpc>
                <a:spcPct val="100000"/>
              </a:lnSpc>
              <a:spcBef>
                <a:spcPts val="320"/>
              </a:spcBef>
              <a:buClr>
                <a:srgbClr val="000000"/>
              </a:buClr>
              <a:buFont typeface="Arial"/>
              <a:buChar char="»"/>
            </a:pPr>
            <a:r>
              <a:rPr b="0" lang="fr-FR" sz="1600" strike="noStrike" u="none">
                <a:solidFill>
                  <a:schemeClr val="dk1"/>
                </a:solidFill>
                <a:effectLst/>
                <a:uFillTx/>
                <a:latin typeface="Calibri"/>
              </a:rPr>
              <a:t>Cinquième niveau</a:t>
            </a:r>
            <a:endParaRPr b="0" lang="en-US" sz="1600" strike="noStrike" u="none">
              <a:solidFill>
                <a:srgbClr val="000000"/>
              </a:solidFill>
              <a:effectLst/>
              <a:uFillTx/>
              <a:latin typeface="Arial"/>
            </a:endParaRPr>
          </a:p>
        </p:txBody>
      </p:sp>
      <p:sp>
        <p:nvSpPr>
          <p:cNvPr id="53" name="PlaceHolder 4"/>
          <p:cNvSpPr>
            <a:spLocks noGrp="1"/>
          </p:cNvSpPr>
          <p:nvPr>
            <p:ph type="body"/>
          </p:nvPr>
        </p:nvSpPr>
        <p:spPr>
          <a:xfrm>
            <a:off x="4645080" y="1535040"/>
            <a:ext cx="4041000" cy="639000"/>
          </a:xfrm>
          <a:prstGeom prst="rect">
            <a:avLst/>
          </a:prstGeom>
          <a:noFill/>
          <a:ln w="0">
            <a:noFill/>
          </a:ln>
        </p:spPr>
        <p:txBody>
          <a:bodyPr lIns="91440" rIns="91440" tIns="45720" bIns="45720" anchor="b">
            <a:noAutofit/>
          </a:bodyPr>
          <a:p>
            <a:pPr indent="0" defTabSz="914400">
              <a:lnSpc>
                <a:spcPct val="100000"/>
              </a:lnSpc>
              <a:spcBef>
                <a:spcPts val="479"/>
              </a:spcBef>
              <a:buNone/>
              <a:tabLst>
                <a:tab algn="l" pos="0"/>
              </a:tabLst>
            </a:pPr>
            <a:r>
              <a:rPr b="1" lang="fr-FR" sz="2400" strike="noStrike" u="none">
                <a:solidFill>
                  <a:schemeClr val="dk1"/>
                </a:solidFill>
                <a:effectLst/>
                <a:uFillTx/>
                <a:latin typeface="Calibri"/>
              </a:rPr>
              <a:t>Modifiez les styles du texte du masque</a:t>
            </a:r>
            <a:endParaRPr b="0" lang="en-US" sz="2400" strike="noStrike" u="none">
              <a:solidFill>
                <a:srgbClr val="000000"/>
              </a:solidFill>
              <a:effectLst/>
              <a:uFillTx/>
              <a:latin typeface="Arial"/>
            </a:endParaRPr>
          </a:p>
        </p:txBody>
      </p:sp>
      <p:sp>
        <p:nvSpPr>
          <p:cNvPr id="54" name="PlaceHolder 5"/>
          <p:cNvSpPr>
            <a:spLocks noGrp="1"/>
          </p:cNvSpPr>
          <p:nvPr>
            <p:ph type="body"/>
          </p:nvPr>
        </p:nvSpPr>
        <p:spPr>
          <a:xfrm>
            <a:off x="4645080" y="2174760"/>
            <a:ext cx="4041000" cy="3950640"/>
          </a:xfrm>
          <a:prstGeom prst="rect">
            <a:avLst/>
          </a:prstGeom>
          <a:noFill/>
          <a:ln w="0">
            <a:noFill/>
          </a:ln>
        </p:spPr>
        <p:txBody>
          <a:bodyPr lIns="91440" rIns="91440" tIns="45720" bIns="45720" anchor="t">
            <a:noAutofit/>
          </a:bodyPr>
          <a:p>
            <a:pPr marL="343080" indent="-34308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Modifiez les styles du texte du masque</a:t>
            </a:r>
            <a:endParaRPr b="0" lang="en-US" sz="2400" strike="noStrike" u="none">
              <a:solidFill>
                <a:srgbClr val="000000"/>
              </a:solidFill>
              <a:effectLst/>
              <a:uFillTx/>
              <a:latin typeface="Arial"/>
            </a:endParaRPr>
          </a:p>
          <a:p>
            <a:pPr lvl="1" marL="743040" indent="-28584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Deuxième niveau</a:t>
            </a:r>
            <a:endParaRPr b="0" lang="en-US" sz="2000" strike="noStrike" u="none">
              <a:solidFill>
                <a:srgbClr val="000000"/>
              </a:solidFill>
              <a:effectLst/>
              <a:uFillTx/>
              <a:latin typeface="Arial"/>
            </a:endParaRPr>
          </a:p>
          <a:p>
            <a:pPr lvl="2" marL="11430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Troisième niveau</a:t>
            </a:r>
            <a:endParaRPr b="0" lang="en-US" sz="1800" strike="noStrike" u="none">
              <a:solidFill>
                <a:srgbClr val="000000"/>
              </a:solidFill>
              <a:effectLst/>
              <a:uFillTx/>
              <a:latin typeface="Arial"/>
            </a:endParaRPr>
          </a:p>
          <a:p>
            <a:pPr lvl="3" marL="1600200" indent="-228600" defTabSz="914400">
              <a:lnSpc>
                <a:spcPct val="100000"/>
              </a:lnSpc>
              <a:spcBef>
                <a:spcPts val="320"/>
              </a:spcBef>
              <a:buClr>
                <a:srgbClr val="000000"/>
              </a:buClr>
              <a:buFont typeface="Arial"/>
              <a:buChar char="–"/>
            </a:pPr>
            <a:r>
              <a:rPr b="0" lang="fr-FR" sz="1600" strike="noStrike" u="none">
                <a:solidFill>
                  <a:schemeClr val="dk1"/>
                </a:solidFill>
                <a:effectLst/>
                <a:uFillTx/>
                <a:latin typeface="Calibri"/>
              </a:rPr>
              <a:t>Quatrième niveau</a:t>
            </a:r>
            <a:endParaRPr b="0" lang="en-US" sz="1600" strike="noStrike" u="none">
              <a:solidFill>
                <a:srgbClr val="000000"/>
              </a:solidFill>
              <a:effectLst/>
              <a:uFillTx/>
              <a:latin typeface="Arial"/>
            </a:endParaRPr>
          </a:p>
          <a:p>
            <a:pPr lvl="4" marL="2057400" indent="-228600" defTabSz="914400">
              <a:lnSpc>
                <a:spcPct val="100000"/>
              </a:lnSpc>
              <a:spcBef>
                <a:spcPts val="320"/>
              </a:spcBef>
              <a:buClr>
                <a:srgbClr val="000000"/>
              </a:buClr>
              <a:buFont typeface="Arial"/>
              <a:buChar char="»"/>
            </a:pPr>
            <a:r>
              <a:rPr b="0" lang="fr-FR" sz="1600" strike="noStrike" u="none">
                <a:solidFill>
                  <a:schemeClr val="dk1"/>
                </a:solidFill>
                <a:effectLst/>
                <a:uFillTx/>
                <a:latin typeface="Calibri"/>
              </a:rPr>
              <a:t>Cinquième niveau</a:t>
            </a:r>
            <a:endParaRPr b="0" lang="en-US" sz="1600" strike="noStrike" u="none">
              <a:solidFill>
                <a:srgbClr val="000000"/>
              </a:solidFill>
              <a:effectLst/>
              <a:uFillTx/>
              <a:latin typeface="Arial"/>
            </a:endParaRPr>
          </a:p>
        </p:txBody>
      </p:sp>
      <p:sp>
        <p:nvSpPr>
          <p:cNvPr id="55" name="PlaceHolder 6"/>
          <p:cNvSpPr>
            <a:spLocks noGrp="1"/>
          </p:cNvSpPr>
          <p:nvPr>
            <p:ph type="dt" idx="28"/>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56" name="PlaceHolder 7"/>
          <p:cNvSpPr>
            <a:spLocks noGrp="1"/>
          </p:cNvSpPr>
          <p:nvPr>
            <p:ph type="ftr" idx="29"/>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7" name="PlaceHolder 8"/>
          <p:cNvSpPr>
            <a:spLocks noGrp="1"/>
          </p:cNvSpPr>
          <p:nvPr>
            <p:ph type="sldNum" idx="30"/>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69384C78-CAA4-4818-BD66-0AC50C21E199}"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re seul">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74680"/>
            <a:ext cx="8228880" cy="114228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59" name="PlaceHolder 2"/>
          <p:cNvSpPr>
            <a:spLocks noGrp="1"/>
          </p:cNvSpPr>
          <p:nvPr>
            <p:ph type="dt" idx="31"/>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60" name="PlaceHolder 3"/>
          <p:cNvSpPr>
            <a:spLocks noGrp="1"/>
          </p:cNvSpPr>
          <p:nvPr>
            <p:ph type="ftr" idx="32"/>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61" name="PlaceHolder 4"/>
          <p:cNvSpPr>
            <a:spLocks noGrp="1"/>
          </p:cNvSpPr>
          <p:nvPr>
            <p:ph type="sldNum" idx="33"/>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E67E8E0C-E826-41B9-B0BA-223A3F2984F2}"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u avec légende">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2880"/>
            <a:ext cx="3007440" cy="1161360"/>
          </a:xfrm>
          <a:prstGeom prst="rect">
            <a:avLst/>
          </a:prstGeom>
          <a:noFill/>
          <a:ln w="0">
            <a:noFill/>
          </a:ln>
        </p:spPr>
        <p:txBody>
          <a:bodyPr lIns="91440" rIns="91440" tIns="45720" bIns="45720" anchor="b">
            <a:noAutofit/>
          </a:bodyPr>
          <a:p>
            <a:pPr indent="0" defTabSz="914400">
              <a:lnSpc>
                <a:spcPct val="100000"/>
              </a:lnSpc>
              <a:buNone/>
              <a:tabLst>
                <a:tab algn="l" pos="0"/>
              </a:tabLst>
            </a:pPr>
            <a:r>
              <a:rPr b="1" lang="fr-FR" sz="2000" strike="noStrike" u="none">
                <a:solidFill>
                  <a:schemeClr val="dk1"/>
                </a:solidFill>
                <a:effectLst/>
                <a:uFillTx/>
                <a:latin typeface="Calibri"/>
              </a:rPr>
              <a:t>Modifiez le style du titre</a:t>
            </a:r>
            <a:endParaRPr b="0" lang="en-US" sz="2000" strike="noStrike" u="none">
              <a:solidFill>
                <a:srgbClr val="000000"/>
              </a:solidFill>
              <a:effectLst/>
              <a:uFillTx/>
              <a:latin typeface="Arial"/>
            </a:endParaRPr>
          </a:p>
        </p:txBody>
      </p:sp>
      <p:sp>
        <p:nvSpPr>
          <p:cNvPr id="8" name="PlaceHolder 2"/>
          <p:cNvSpPr>
            <a:spLocks noGrp="1"/>
          </p:cNvSpPr>
          <p:nvPr>
            <p:ph type="body"/>
          </p:nvPr>
        </p:nvSpPr>
        <p:spPr>
          <a:xfrm>
            <a:off x="3575160" y="272880"/>
            <a:ext cx="5110920" cy="5852520"/>
          </a:xfrm>
          <a:prstGeom prst="rect">
            <a:avLst/>
          </a:prstGeom>
          <a:noFill/>
          <a:ln w="0">
            <a:noFill/>
          </a:ln>
        </p:spPr>
        <p:txBody>
          <a:bodyPr lIns="91440" rIns="91440" tIns="45720" bIns="45720" anchor="t">
            <a:noAutofit/>
          </a:bodyPr>
          <a:p>
            <a:pPr marL="343080" indent="-343080" defTabSz="914400">
              <a:lnSpc>
                <a:spcPct val="100000"/>
              </a:lnSpc>
              <a:spcBef>
                <a:spcPts val="641"/>
              </a:spcBef>
              <a:buClr>
                <a:srgbClr val="000000"/>
              </a:buClr>
              <a:buFont typeface="Arial"/>
              <a:buChar char="•"/>
            </a:pPr>
            <a:r>
              <a:rPr b="0" lang="fr-FR" sz="3200" strike="noStrike" u="none">
                <a:solidFill>
                  <a:schemeClr val="dk1"/>
                </a:solidFill>
                <a:effectLst/>
                <a:uFillTx/>
                <a:latin typeface="Calibri"/>
              </a:rPr>
              <a:t>Modifiez les styles du texte du masque</a:t>
            </a:r>
            <a:endParaRPr b="0" lang="en-US" sz="3200" strike="noStrike" u="none">
              <a:solidFill>
                <a:srgbClr val="000000"/>
              </a:solidFill>
              <a:effectLst/>
              <a:uFillTx/>
              <a:latin typeface="Arial"/>
            </a:endParaRPr>
          </a:p>
          <a:p>
            <a:pPr lvl="1" marL="743040" indent="-28584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Deuxième niveau</a:t>
            </a:r>
            <a:endParaRPr b="0" lang="en-US" sz="2800" strike="noStrike" u="none">
              <a:solidFill>
                <a:srgbClr val="000000"/>
              </a:solidFill>
              <a:effectLst/>
              <a:uFillTx/>
              <a:latin typeface="Arial"/>
            </a:endParaRPr>
          </a:p>
          <a:p>
            <a:pPr lvl="2" marL="1143000" indent="-22860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Troisième niveau</a:t>
            </a:r>
            <a:endParaRPr b="0" lang="en-US" sz="2400" strike="noStrike" u="none">
              <a:solidFill>
                <a:srgbClr val="000000"/>
              </a:solidFill>
              <a:effectLst/>
              <a:uFillTx/>
              <a:latin typeface="Arial"/>
            </a:endParaRPr>
          </a:p>
          <a:p>
            <a:pPr lvl="3" marL="16002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Quatrième niveau</a:t>
            </a:r>
            <a:endParaRPr b="0" lang="en-US" sz="2000" strike="noStrike" u="none">
              <a:solidFill>
                <a:srgbClr val="000000"/>
              </a:solidFill>
              <a:effectLst/>
              <a:uFillTx/>
              <a:latin typeface="Arial"/>
            </a:endParaRPr>
          </a:p>
          <a:p>
            <a:pPr lvl="4" marL="20574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Cinquième niveau</a:t>
            </a:r>
            <a:endParaRPr b="0" lang="en-US" sz="2000" strike="noStrike" u="none">
              <a:solidFill>
                <a:srgbClr val="000000"/>
              </a:solidFill>
              <a:effectLst/>
              <a:uFillTx/>
              <a:latin typeface="Arial"/>
            </a:endParaRPr>
          </a:p>
        </p:txBody>
      </p:sp>
      <p:sp>
        <p:nvSpPr>
          <p:cNvPr id="9" name="PlaceHolder 3"/>
          <p:cNvSpPr>
            <a:spLocks noGrp="1"/>
          </p:cNvSpPr>
          <p:nvPr>
            <p:ph type="body"/>
          </p:nvPr>
        </p:nvSpPr>
        <p:spPr>
          <a:xfrm>
            <a:off x="457200" y="1434960"/>
            <a:ext cx="3007440" cy="4690440"/>
          </a:xfrm>
          <a:prstGeom prst="rect">
            <a:avLst/>
          </a:prstGeom>
          <a:noFill/>
          <a:ln w="0">
            <a:noFill/>
          </a:ln>
        </p:spPr>
        <p:txBody>
          <a:bodyPr lIns="91440" rIns="91440" tIns="45720" bIns="45720" anchor="t">
            <a:noAutofit/>
          </a:bodyPr>
          <a:p>
            <a:pPr indent="0" defTabSz="914400">
              <a:lnSpc>
                <a:spcPct val="100000"/>
              </a:lnSpc>
              <a:spcBef>
                <a:spcPts val="281"/>
              </a:spcBef>
              <a:buNone/>
              <a:tabLst>
                <a:tab algn="l" pos="0"/>
              </a:tabLst>
            </a:pPr>
            <a:r>
              <a:rPr b="0" lang="fr-FR" sz="1400" strike="noStrike" u="none">
                <a:solidFill>
                  <a:schemeClr val="dk1"/>
                </a:solidFill>
                <a:effectLst/>
                <a:uFillTx/>
                <a:latin typeface="Calibri"/>
              </a:rPr>
              <a:t>Modifiez les styles du texte du masque</a:t>
            </a:r>
            <a:endParaRPr b="0" lang="en-US" sz="1400" strike="noStrike" u="none">
              <a:solidFill>
                <a:srgbClr val="000000"/>
              </a:solidFill>
              <a:effectLst/>
              <a:uFillTx/>
              <a:latin typeface="Arial"/>
            </a:endParaRPr>
          </a:p>
        </p:txBody>
      </p:sp>
      <p:sp>
        <p:nvSpPr>
          <p:cNvPr id="10" name="PlaceHolder 4"/>
          <p:cNvSpPr>
            <a:spLocks noGrp="1"/>
          </p:cNvSpPr>
          <p:nvPr>
            <p:ph type="dt" idx="4"/>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11" name="PlaceHolder 5"/>
          <p:cNvSpPr>
            <a:spLocks noGrp="1"/>
          </p:cNvSpPr>
          <p:nvPr>
            <p:ph type="ftr" idx="5"/>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2" name="PlaceHolder 6"/>
          <p:cNvSpPr>
            <a:spLocks noGrp="1"/>
          </p:cNvSpPr>
          <p:nvPr>
            <p:ph type="sldNum" idx="6"/>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27C3B71F-25E1-4D89-A990-4934AA20A7F8}"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 avec légende">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1792440" y="4800600"/>
            <a:ext cx="5485680" cy="565920"/>
          </a:xfrm>
          <a:prstGeom prst="rect">
            <a:avLst/>
          </a:prstGeom>
          <a:noFill/>
          <a:ln w="0">
            <a:noFill/>
          </a:ln>
        </p:spPr>
        <p:txBody>
          <a:bodyPr lIns="91440" rIns="91440" tIns="45720" bIns="45720" anchor="b">
            <a:noAutofit/>
          </a:bodyPr>
          <a:p>
            <a:pPr indent="0" defTabSz="914400">
              <a:lnSpc>
                <a:spcPct val="100000"/>
              </a:lnSpc>
              <a:buNone/>
              <a:tabLst>
                <a:tab algn="l" pos="0"/>
              </a:tabLst>
            </a:pPr>
            <a:r>
              <a:rPr b="1" lang="fr-FR" sz="2000" strike="noStrike" u="none">
                <a:solidFill>
                  <a:schemeClr val="dk1"/>
                </a:solidFill>
                <a:effectLst/>
                <a:uFillTx/>
                <a:latin typeface="Calibri"/>
              </a:rPr>
              <a:t>Modifiez le style du titre</a:t>
            </a:r>
            <a:endParaRPr b="0" lang="en-US" sz="2000" strike="noStrike" u="none">
              <a:solidFill>
                <a:srgbClr val="000000"/>
              </a:solidFill>
              <a:effectLst/>
              <a:uFillTx/>
              <a:latin typeface="Arial"/>
            </a:endParaRPr>
          </a:p>
        </p:txBody>
      </p:sp>
      <p:sp>
        <p:nvSpPr>
          <p:cNvPr id="14" name="PlaceHolder 2"/>
          <p:cNvSpPr>
            <a:spLocks noGrp="1"/>
          </p:cNvSpPr>
          <p:nvPr>
            <p:ph type="body"/>
          </p:nvPr>
        </p:nvSpPr>
        <p:spPr>
          <a:xfrm>
            <a:off x="1792440" y="612720"/>
            <a:ext cx="5485680" cy="4114080"/>
          </a:xfrm>
          <a:prstGeom prst="rect">
            <a:avLst/>
          </a:prstGeom>
          <a:noFill/>
          <a:ln w="0">
            <a:noFill/>
          </a:ln>
        </p:spPr>
        <p:txBody>
          <a:bodyPr lIns="90000" rIns="90000" tIns="45000" bIns="45000" anchor="t">
            <a:noAutofit/>
          </a:bodyPr>
          <a:p>
            <a:pPr marL="432000" indent="-324000">
              <a:lnSpc>
                <a:spcPct val="100000"/>
              </a:lnSpc>
              <a:spcBef>
                <a:spcPts val="1417"/>
              </a:spcBef>
              <a:buClr>
                <a:srgbClr val="000000"/>
              </a:buClr>
              <a:buSzPct val="45000"/>
              <a:buFont typeface="Wingdings" charset="2"/>
              <a:buChar char=""/>
            </a:pPr>
            <a:r>
              <a:rPr b="0" lang="fr-FR" sz="3200" strike="noStrike" u="none">
                <a:solidFill>
                  <a:schemeClr val="dk1"/>
                </a:solidFill>
                <a:effectLst/>
                <a:uFillTx/>
                <a:latin typeface="Calibri"/>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fr-FR" sz="3200" strike="noStrike" u="none">
                <a:solidFill>
                  <a:schemeClr val="dk1"/>
                </a:solidFill>
                <a:effectLst/>
                <a:uFillTx/>
                <a:latin typeface="Calibri"/>
              </a:rPr>
              <a:t>Second Outline Level</a:t>
            </a:r>
            <a:endParaRPr b="0" lang="en-US" sz="32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fr-FR" sz="3200" strike="noStrike" u="none">
                <a:solidFill>
                  <a:schemeClr val="dk1"/>
                </a:solidFill>
                <a:effectLst/>
                <a:uFillTx/>
                <a:latin typeface="Calibri"/>
              </a:rPr>
              <a:t>Third Outline Level</a:t>
            </a:r>
            <a:endParaRPr b="0" lang="en-US" sz="32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fr-FR" sz="3200" strike="noStrike" u="none">
                <a:solidFill>
                  <a:schemeClr val="dk1"/>
                </a:solidFill>
                <a:effectLst/>
                <a:uFillTx/>
                <a:latin typeface="Calibri"/>
              </a:rPr>
              <a:t>Fourth Outline Level</a:t>
            </a:r>
            <a:endParaRPr b="0" lang="en-US" sz="32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fr-FR" sz="3200" strike="noStrike" u="none">
                <a:solidFill>
                  <a:schemeClr val="dk1"/>
                </a:solidFill>
                <a:effectLst/>
                <a:uFillTx/>
                <a:latin typeface="Calibri"/>
              </a:rPr>
              <a:t>Fifth Outline Level</a:t>
            </a:r>
            <a:endParaRPr b="0" lang="en-US" sz="32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fr-FR" sz="3200" strike="noStrike" u="none">
                <a:solidFill>
                  <a:schemeClr val="dk1"/>
                </a:solidFill>
                <a:effectLst/>
                <a:uFillTx/>
                <a:latin typeface="Calibri"/>
              </a:rPr>
              <a:t>Sixth Outline Level</a:t>
            </a:r>
            <a:endParaRPr b="0" lang="en-US" sz="32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fr-FR" sz="3200" strike="noStrike" u="none">
                <a:solidFill>
                  <a:schemeClr val="dk1"/>
                </a:solidFill>
                <a:effectLst/>
                <a:uFillTx/>
                <a:latin typeface="Calibri"/>
              </a:rPr>
              <a:t>Seventh Outline Level</a:t>
            </a:r>
            <a:endParaRPr b="0" lang="en-US" sz="3200" strike="noStrike" u="none">
              <a:solidFill>
                <a:srgbClr val="000000"/>
              </a:solidFill>
              <a:effectLst/>
              <a:uFillTx/>
              <a:latin typeface="Arial"/>
            </a:endParaRPr>
          </a:p>
        </p:txBody>
      </p:sp>
      <p:sp>
        <p:nvSpPr>
          <p:cNvPr id="15" name="PlaceHolder 3"/>
          <p:cNvSpPr>
            <a:spLocks noGrp="1"/>
          </p:cNvSpPr>
          <p:nvPr>
            <p:ph type="body"/>
          </p:nvPr>
        </p:nvSpPr>
        <p:spPr>
          <a:xfrm>
            <a:off x="1792440" y="5367240"/>
            <a:ext cx="5485680" cy="804240"/>
          </a:xfrm>
          <a:prstGeom prst="rect">
            <a:avLst/>
          </a:prstGeom>
          <a:noFill/>
          <a:ln w="0">
            <a:noFill/>
          </a:ln>
        </p:spPr>
        <p:txBody>
          <a:bodyPr lIns="91440" rIns="91440" tIns="45720" bIns="45720" anchor="t">
            <a:noAutofit/>
          </a:bodyPr>
          <a:p>
            <a:pPr indent="0" defTabSz="914400">
              <a:lnSpc>
                <a:spcPct val="100000"/>
              </a:lnSpc>
              <a:spcBef>
                <a:spcPts val="281"/>
              </a:spcBef>
              <a:buNone/>
              <a:tabLst>
                <a:tab algn="l" pos="0"/>
              </a:tabLst>
            </a:pPr>
            <a:r>
              <a:rPr b="0" lang="fr-FR" sz="1400" strike="noStrike" u="none">
                <a:solidFill>
                  <a:schemeClr val="dk1"/>
                </a:solidFill>
                <a:effectLst/>
                <a:uFillTx/>
                <a:latin typeface="Calibri"/>
              </a:rPr>
              <a:t>Modifiez les styles du texte du masque</a:t>
            </a:r>
            <a:endParaRPr b="0" lang="en-US" sz="1400" strike="noStrike" u="none">
              <a:solidFill>
                <a:srgbClr val="000000"/>
              </a:solidFill>
              <a:effectLst/>
              <a:uFillTx/>
              <a:latin typeface="Arial"/>
            </a:endParaRPr>
          </a:p>
        </p:txBody>
      </p:sp>
      <p:sp>
        <p:nvSpPr>
          <p:cNvPr id="16" name="PlaceHolder 4"/>
          <p:cNvSpPr>
            <a:spLocks noGrp="1"/>
          </p:cNvSpPr>
          <p:nvPr>
            <p:ph type="dt" idx="7"/>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17" name="PlaceHolder 5"/>
          <p:cNvSpPr>
            <a:spLocks noGrp="1"/>
          </p:cNvSpPr>
          <p:nvPr>
            <p:ph type="ftr" idx="8"/>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8" name="PlaceHolder 6"/>
          <p:cNvSpPr>
            <a:spLocks noGrp="1"/>
          </p:cNvSpPr>
          <p:nvPr>
            <p:ph type="sldNum" idx="9"/>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9B50B508-0F47-41C2-8EE6-FDB1E59BE2CB}"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iapositive de titre">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130480"/>
            <a:ext cx="7771680" cy="146916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20" name="PlaceHolder 2"/>
          <p:cNvSpPr>
            <a:spLocks noGrp="1"/>
          </p:cNvSpPr>
          <p:nvPr>
            <p:ph type="dt" idx="10"/>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21" name="PlaceHolder 3"/>
          <p:cNvSpPr>
            <a:spLocks noGrp="1"/>
          </p:cNvSpPr>
          <p:nvPr>
            <p:ph type="ftr" idx="11"/>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2" name="PlaceHolder 4"/>
          <p:cNvSpPr>
            <a:spLocks noGrp="1"/>
          </p:cNvSpPr>
          <p:nvPr>
            <p:ph type="sldNum" idx="12"/>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4F13F04C-BA2E-4FB2-827D-39C39D1F5DF5}"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
        <p:nvSpPr>
          <p:cNvPr id="23" name="PlaceHolder 5"/>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r-FR" sz="3200" strike="noStrike" u="none">
                <a:solidFill>
                  <a:schemeClr val="dk1"/>
                </a:solidFill>
                <a:effectLst/>
                <a:uFillTx/>
                <a:latin typeface="Calibri"/>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fr-FR" sz="2400" strike="noStrike" u="none">
                <a:solidFill>
                  <a:schemeClr val="dk1"/>
                </a:solidFill>
                <a:effectLst/>
                <a:uFillTx/>
                <a:latin typeface="Calibri"/>
              </a:rPr>
              <a:t>Second Outline Level</a:t>
            </a:r>
            <a:endParaRPr b="0" lang="en-US" sz="24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fr-FR" sz="2000" strike="noStrike" u="none">
                <a:solidFill>
                  <a:schemeClr val="dk1"/>
                </a:solidFill>
                <a:effectLst/>
                <a:uFillTx/>
                <a:latin typeface="Calibri"/>
              </a:rPr>
              <a:t>Third Outline Level</a:t>
            </a:r>
            <a:endParaRPr b="0" lang="en-US" sz="20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fr-FR" sz="2000" strike="noStrike" u="none">
                <a:solidFill>
                  <a:schemeClr val="dk1"/>
                </a:solidFill>
                <a:effectLst/>
                <a:uFillTx/>
                <a:latin typeface="Calibri"/>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fr-FR" sz="2000" strike="noStrike" u="none">
                <a:solidFill>
                  <a:schemeClr val="dk1"/>
                </a:solidFill>
                <a:effectLst/>
                <a:uFillTx/>
                <a:latin typeface="Calibri"/>
              </a:rPr>
              <a:t>Seventh Outline Level</a:t>
            </a:r>
            <a:endParaRPr b="0" lang="en-US" sz="20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re et texte vertical">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4680"/>
            <a:ext cx="8228880" cy="114228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25" name="PlaceHolder 2"/>
          <p:cNvSpPr>
            <a:spLocks noGrp="1"/>
          </p:cNvSpPr>
          <p:nvPr>
            <p:ph type="body"/>
          </p:nvPr>
        </p:nvSpPr>
        <p:spPr>
          <a:xfrm>
            <a:off x="457200" y="1600200"/>
            <a:ext cx="8228880" cy="4525200"/>
          </a:xfrm>
          <a:prstGeom prst="rect">
            <a:avLst/>
          </a:prstGeom>
          <a:noFill/>
          <a:ln w="0">
            <a:noFill/>
          </a:ln>
        </p:spPr>
        <p:txBody>
          <a:bodyPr lIns="91440" rIns="91440" tIns="45720" bIns="45720" anchor="t" vert="eaVert">
            <a:noAutofit/>
          </a:bodyPr>
          <a:p>
            <a:pPr marL="343080" indent="-343080" defTabSz="914400">
              <a:lnSpc>
                <a:spcPct val="100000"/>
              </a:lnSpc>
              <a:spcBef>
                <a:spcPts val="641"/>
              </a:spcBef>
              <a:buClr>
                <a:srgbClr val="000000"/>
              </a:buClr>
              <a:buFont typeface="Arial"/>
              <a:buChar char="•"/>
            </a:pPr>
            <a:r>
              <a:rPr b="0" lang="fr-FR" sz="3200" strike="noStrike" u="none">
                <a:solidFill>
                  <a:schemeClr val="dk1"/>
                </a:solidFill>
                <a:effectLst/>
                <a:uFillTx/>
                <a:latin typeface="Calibri"/>
              </a:rPr>
              <a:t>Modifiez les styles du texte du masque</a:t>
            </a:r>
            <a:endParaRPr b="0" lang="en-US" sz="3200" strike="noStrike" u="none">
              <a:solidFill>
                <a:srgbClr val="000000"/>
              </a:solidFill>
              <a:effectLst/>
              <a:uFillTx/>
              <a:latin typeface="Arial"/>
            </a:endParaRPr>
          </a:p>
          <a:p>
            <a:pPr lvl="1" marL="743040" indent="-28584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Deuxième niveau</a:t>
            </a:r>
            <a:endParaRPr b="0" lang="en-US" sz="2800" strike="noStrike" u="none">
              <a:solidFill>
                <a:srgbClr val="000000"/>
              </a:solidFill>
              <a:effectLst/>
              <a:uFillTx/>
              <a:latin typeface="Arial"/>
            </a:endParaRPr>
          </a:p>
          <a:p>
            <a:pPr lvl="2" marL="1143000" indent="-22860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Troisième niveau</a:t>
            </a:r>
            <a:endParaRPr b="0" lang="en-US" sz="2400" strike="noStrike" u="none">
              <a:solidFill>
                <a:srgbClr val="000000"/>
              </a:solidFill>
              <a:effectLst/>
              <a:uFillTx/>
              <a:latin typeface="Arial"/>
            </a:endParaRPr>
          </a:p>
          <a:p>
            <a:pPr lvl="3" marL="16002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Quatrième niveau</a:t>
            </a:r>
            <a:endParaRPr b="0" lang="en-US" sz="2000" strike="noStrike" u="none">
              <a:solidFill>
                <a:srgbClr val="000000"/>
              </a:solidFill>
              <a:effectLst/>
              <a:uFillTx/>
              <a:latin typeface="Arial"/>
            </a:endParaRPr>
          </a:p>
          <a:p>
            <a:pPr lvl="4" marL="20574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Cinquième niveau</a:t>
            </a:r>
            <a:endParaRPr b="0" lang="en-US" sz="2000" strike="noStrike" u="none">
              <a:solidFill>
                <a:srgbClr val="000000"/>
              </a:solidFill>
              <a:effectLst/>
              <a:uFillTx/>
              <a:latin typeface="Arial"/>
            </a:endParaRPr>
          </a:p>
        </p:txBody>
      </p:sp>
      <p:sp>
        <p:nvSpPr>
          <p:cNvPr id="26" name="PlaceHolder 3"/>
          <p:cNvSpPr>
            <a:spLocks noGrp="1"/>
          </p:cNvSpPr>
          <p:nvPr>
            <p:ph type="dt" idx="13"/>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27" name="PlaceHolder 4"/>
          <p:cNvSpPr>
            <a:spLocks noGrp="1"/>
          </p:cNvSpPr>
          <p:nvPr>
            <p:ph type="ftr" idx="14"/>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8" name="PlaceHolder 5"/>
          <p:cNvSpPr>
            <a:spLocks noGrp="1"/>
          </p:cNvSpPr>
          <p:nvPr>
            <p:ph type="sldNum" idx="15"/>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C10D7170-1570-401D-9A4B-0AD7A536B7AC}"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Titre vertical et texte">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629400" y="274680"/>
            <a:ext cx="2056680" cy="5850720"/>
          </a:xfrm>
          <a:prstGeom prst="rect">
            <a:avLst/>
          </a:prstGeom>
          <a:noFill/>
          <a:ln w="0">
            <a:noFill/>
          </a:ln>
        </p:spPr>
        <p:txBody>
          <a:bodyPr lIns="91440" rIns="91440" tIns="45720" bIns="45720" anchor="ctr" vert="eaVert">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30" name="PlaceHolder 2"/>
          <p:cNvSpPr>
            <a:spLocks noGrp="1"/>
          </p:cNvSpPr>
          <p:nvPr>
            <p:ph type="body"/>
          </p:nvPr>
        </p:nvSpPr>
        <p:spPr>
          <a:xfrm>
            <a:off x="457200" y="274680"/>
            <a:ext cx="6019200" cy="5850720"/>
          </a:xfrm>
          <a:prstGeom prst="rect">
            <a:avLst/>
          </a:prstGeom>
          <a:noFill/>
          <a:ln w="0">
            <a:noFill/>
          </a:ln>
        </p:spPr>
        <p:txBody>
          <a:bodyPr lIns="91440" rIns="91440" tIns="45720" bIns="45720" anchor="t" vert="eaVert">
            <a:noAutofit/>
          </a:bodyPr>
          <a:p>
            <a:pPr marL="343080" indent="-343080" defTabSz="914400">
              <a:lnSpc>
                <a:spcPct val="100000"/>
              </a:lnSpc>
              <a:spcBef>
                <a:spcPts val="641"/>
              </a:spcBef>
              <a:buClr>
                <a:srgbClr val="000000"/>
              </a:buClr>
              <a:buFont typeface="Arial"/>
              <a:buChar char="•"/>
            </a:pPr>
            <a:r>
              <a:rPr b="0" lang="fr-FR" sz="3200" strike="noStrike" u="none">
                <a:solidFill>
                  <a:schemeClr val="dk1"/>
                </a:solidFill>
                <a:effectLst/>
                <a:uFillTx/>
                <a:latin typeface="Calibri"/>
              </a:rPr>
              <a:t>Modifiez les styles du texte du masque</a:t>
            </a:r>
            <a:endParaRPr b="0" lang="en-US" sz="3200" strike="noStrike" u="none">
              <a:solidFill>
                <a:srgbClr val="000000"/>
              </a:solidFill>
              <a:effectLst/>
              <a:uFillTx/>
              <a:latin typeface="Arial"/>
            </a:endParaRPr>
          </a:p>
          <a:p>
            <a:pPr lvl="1" marL="743040" indent="-28584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Deuxième niveau</a:t>
            </a:r>
            <a:endParaRPr b="0" lang="en-US" sz="2800" strike="noStrike" u="none">
              <a:solidFill>
                <a:srgbClr val="000000"/>
              </a:solidFill>
              <a:effectLst/>
              <a:uFillTx/>
              <a:latin typeface="Arial"/>
            </a:endParaRPr>
          </a:p>
          <a:p>
            <a:pPr lvl="2" marL="1143000" indent="-22860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Troisième niveau</a:t>
            </a:r>
            <a:endParaRPr b="0" lang="en-US" sz="2400" strike="noStrike" u="none">
              <a:solidFill>
                <a:srgbClr val="000000"/>
              </a:solidFill>
              <a:effectLst/>
              <a:uFillTx/>
              <a:latin typeface="Arial"/>
            </a:endParaRPr>
          </a:p>
          <a:p>
            <a:pPr lvl="3" marL="16002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Quatrième niveau</a:t>
            </a:r>
            <a:endParaRPr b="0" lang="en-US" sz="2000" strike="noStrike" u="none">
              <a:solidFill>
                <a:srgbClr val="000000"/>
              </a:solidFill>
              <a:effectLst/>
              <a:uFillTx/>
              <a:latin typeface="Arial"/>
            </a:endParaRPr>
          </a:p>
          <a:p>
            <a:pPr lvl="4" marL="20574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Cinquième niveau</a:t>
            </a:r>
            <a:endParaRPr b="0" lang="en-US" sz="2000" strike="noStrike" u="none">
              <a:solidFill>
                <a:srgbClr val="000000"/>
              </a:solidFill>
              <a:effectLst/>
              <a:uFillTx/>
              <a:latin typeface="Arial"/>
            </a:endParaRPr>
          </a:p>
        </p:txBody>
      </p:sp>
      <p:sp>
        <p:nvSpPr>
          <p:cNvPr id="31" name="PlaceHolder 3"/>
          <p:cNvSpPr>
            <a:spLocks noGrp="1"/>
          </p:cNvSpPr>
          <p:nvPr>
            <p:ph type="dt" idx="16"/>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32" name="PlaceHolder 4"/>
          <p:cNvSpPr>
            <a:spLocks noGrp="1"/>
          </p:cNvSpPr>
          <p:nvPr>
            <p:ph type="ftr" idx="17"/>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3" name="PlaceHolder 5"/>
          <p:cNvSpPr>
            <a:spLocks noGrp="1"/>
          </p:cNvSpPr>
          <p:nvPr>
            <p:ph type="sldNum" idx="18"/>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4931FF30-D21D-4288-AABE-76FF2612D9FD}"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re et contenu">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8880" cy="114228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35" name="PlaceHolder 2"/>
          <p:cNvSpPr>
            <a:spLocks noGrp="1"/>
          </p:cNvSpPr>
          <p:nvPr>
            <p:ph type="body"/>
          </p:nvPr>
        </p:nvSpPr>
        <p:spPr>
          <a:xfrm>
            <a:off x="457200" y="1600200"/>
            <a:ext cx="8228880" cy="4525200"/>
          </a:xfrm>
          <a:prstGeom prst="rect">
            <a:avLst/>
          </a:prstGeom>
          <a:noFill/>
          <a:ln w="0">
            <a:noFill/>
          </a:ln>
        </p:spPr>
        <p:txBody>
          <a:bodyPr lIns="91440" rIns="91440" tIns="45720" bIns="45720" anchor="t">
            <a:noAutofit/>
          </a:bodyPr>
          <a:p>
            <a:pPr marL="343080" indent="-343080" defTabSz="914400">
              <a:lnSpc>
                <a:spcPct val="100000"/>
              </a:lnSpc>
              <a:spcBef>
                <a:spcPts val="641"/>
              </a:spcBef>
              <a:buClr>
                <a:srgbClr val="000000"/>
              </a:buClr>
              <a:buFont typeface="Arial"/>
              <a:buChar char="•"/>
            </a:pPr>
            <a:r>
              <a:rPr b="0" lang="fr-FR" sz="3200" strike="noStrike" u="none">
                <a:solidFill>
                  <a:schemeClr val="dk1"/>
                </a:solidFill>
                <a:effectLst/>
                <a:uFillTx/>
                <a:latin typeface="Calibri"/>
              </a:rPr>
              <a:t>Modifiez les styles du texte du masque</a:t>
            </a:r>
            <a:endParaRPr b="0" lang="en-US" sz="3200" strike="noStrike" u="none">
              <a:solidFill>
                <a:srgbClr val="000000"/>
              </a:solidFill>
              <a:effectLst/>
              <a:uFillTx/>
              <a:latin typeface="Arial"/>
            </a:endParaRPr>
          </a:p>
          <a:p>
            <a:pPr lvl="1" marL="743040" indent="-28584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Deuxième niveau</a:t>
            </a:r>
            <a:endParaRPr b="0" lang="en-US" sz="2800" strike="noStrike" u="none">
              <a:solidFill>
                <a:srgbClr val="000000"/>
              </a:solidFill>
              <a:effectLst/>
              <a:uFillTx/>
              <a:latin typeface="Arial"/>
            </a:endParaRPr>
          </a:p>
          <a:p>
            <a:pPr lvl="2" marL="1143000" indent="-22860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Troisième niveau</a:t>
            </a:r>
            <a:endParaRPr b="0" lang="en-US" sz="2400" strike="noStrike" u="none">
              <a:solidFill>
                <a:srgbClr val="000000"/>
              </a:solidFill>
              <a:effectLst/>
              <a:uFillTx/>
              <a:latin typeface="Arial"/>
            </a:endParaRPr>
          </a:p>
          <a:p>
            <a:pPr lvl="3" marL="16002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Quatrième niveau</a:t>
            </a:r>
            <a:endParaRPr b="0" lang="en-US" sz="2000" strike="noStrike" u="none">
              <a:solidFill>
                <a:srgbClr val="000000"/>
              </a:solidFill>
              <a:effectLst/>
              <a:uFillTx/>
              <a:latin typeface="Arial"/>
            </a:endParaRPr>
          </a:p>
          <a:p>
            <a:pPr lvl="4" marL="20574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Cinquième niveau</a:t>
            </a:r>
            <a:endParaRPr b="0" lang="en-US" sz="2000" strike="noStrike" u="none">
              <a:solidFill>
                <a:srgbClr val="000000"/>
              </a:solidFill>
              <a:effectLst/>
              <a:uFillTx/>
              <a:latin typeface="Arial"/>
            </a:endParaRPr>
          </a:p>
        </p:txBody>
      </p:sp>
      <p:sp>
        <p:nvSpPr>
          <p:cNvPr id="36" name="PlaceHolder 3"/>
          <p:cNvSpPr>
            <a:spLocks noGrp="1"/>
          </p:cNvSpPr>
          <p:nvPr>
            <p:ph type="dt" idx="19"/>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37" name="PlaceHolder 4"/>
          <p:cNvSpPr>
            <a:spLocks noGrp="1"/>
          </p:cNvSpPr>
          <p:nvPr>
            <p:ph type="ftr" idx="20"/>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8" name="PlaceHolder 5"/>
          <p:cNvSpPr>
            <a:spLocks noGrp="1"/>
          </p:cNvSpPr>
          <p:nvPr>
            <p:ph type="sldNum" idx="21"/>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AA02B7C6-6731-40D0-BA6A-A9D8C1308CDF}"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re de section">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722160" y="4406760"/>
            <a:ext cx="7771680" cy="136152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fr-FR" sz="4000" strike="noStrike" u="none" cap="all">
                <a:solidFill>
                  <a:schemeClr val="dk1"/>
                </a:solidFill>
                <a:effectLst/>
                <a:uFillTx/>
                <a:latin typeface="Calibri"/>
              </a:rPr>
              <a:t>Modifiez le style du titre</a:t>
            </a:r>
            <a:endParaRPr b="0" lang="en-US" sz="4000" strike="noStrike" u="none">
              <a:solidFill>
                <a:srgbClr val="000000"/>
              </a:solidFill>
              <a:effectLst/>
              <a:uFillTx/>
              <a:latin typeface="Arial"/>
            </a:endParaRPr>
          </a:p>
        </p:txBody>
      </p:sp>
      <p:sp>
        <p:nvSpPr>
          <p:cNvPr id="40" name="PlaceHolder 2"/>
          <p:cNvSpPr>
            <a:spLocks noGrp="1"/>
          </p:cNvSpPr>
          <p:nvPr>
            <p:ph type="body"/>
          </p:nvPr>
        </p:nvSpPr>
        <p:spPr>
          <a:xfrm>
            <a:off x="722160" y="2906640"/>
            <a:ext cx="7771680" cy="1499400"/>
          </a:xfrm>
          <a:prstGeom prst="rect">
            <a:avLst/>
          </a:prstGeom>
          <a:noFill/>
          <a:ln w="0">
            <a:noFill/>
          </a:ln>
        </p:spPr>
        <p:txBody>
          <a:bodyPr lIns="91440" rIns="91440" tIns="45720" bIns="45720" anchor="b">
            <a:noAutofit/>
          </a:bodyPr>
          <a:p>
            <a:pPr indent="0" defTabSz="914400">
              <a:lnSpc>
                <a:spcPct val="100000"/>
              </a:lnSpc>
              <a:spcBef>
                <a:spcPts val="400"/>
              </a:spcBef>
              <a:buNone/>
              <a:tabLst>
                <a:tab algn="l" pos="0"/>
              </a:tabLst>
            </a:pPr>
            <a:r>
              <a:rPr b="0" lang="fr-FR" sz="2000" strike="noStrike" u="none">
                <a:solidFill>
                  <a:schemeClr val="dk1">
                    <a:tint val="75000"/>
                  </a:schemeClr>
                </a:solidFill>
                <a:effectLst/>
                <a:uFillTx/>
                <a:latin typeface="Calibri"/>
              </a:rPr>
              <a:t>Modifiez les styles du texte du masque</a:t>
            </a:r>
            <a:endParaRPr b="0" lang="en-US" sz="2000" strike="noStrike" u="none">
              <a:solidFill>
                <a:srgbClr val="000000"/>
              </a:solidFill>
              <a:effectLst/>
              <a:uFillTx/>
              <a:latin typeface="Arial"/>
            </a:endParaRPr>
          </a:p>
        </p:txBody>
      </p:sp>
      <p:sp>
        <p:nvSpPr>
          <p:cNvPr id="41" name="PlaceHolder 3"/>
          <p:cNvSpPr>
            <a:spLocks noGrp="1"/>
          </p:cNvSpPr>
          <p:nvPr>
            <p:ph type="dt" idx="22"/>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42" name="PlaceHolder 4"/>
          <p:cNvSpPr>
            <a:spLocks noGrp="1"/>
          </p:cNvSpPr>
          <p:nvPr>
            <p:ph type="ftr" idx="23"/>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3" name="PlaceHolder 5"/>
          <p:cNvSpPr>
            <a:spLocks noGrp="1"/>
          </p:cNvSpPr>
          <p:nvPr>
            <p:ph type="sldNum" idx="24"/>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FDEFAB54-1E59-4883-A133-14FFCD2A5670}"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ux contenus">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8880" cy="1142280"/>
          </a:xfrm>
          <a:prstGeom prst="rect">
            <a:avLst/>
          </a:prstGeom>
          <a:noFill/>
          <a:ln w="0">
            <a:noFill/>
          </a:ln>
        </p:spPr>
        <p:txBody>
          <a:bodyPr lIns="91440" rIns="91440" tIns="45720" bIns="45720" anchor="ctr">
            <a:noAutofit/>
          </a:bodyPr>
          <a:p>
            <a:pPr indent="0" algn="ctr" defTabSz="914400">
              <a:lnSpc>
                <a:spcPct val="100000"/>
              </a:lnSpc>
              <a:buNone/>
              <a:tabLst>
                <a:tab algn="l" pos="0"/>
              </a:tabLst>
            </a:pPr>
            <a:r>
              <a:rPr b="0" lang="fr-FR" sz="4400" strike="noStrike" u="none">
                <a:solidFill>
                  <a:schemeClr val="dk1"/>
                </a:solidFill>
                <a:effectLst/>
                <a:uFillTx/>
                <a:latin typeface="Calibri"/>
              </a:rPr>
              <a:t>Modifiez le style du titre</a:t>
            </a:r>
            <a:endParaRPr b="0" lang="en-US" sz="4400" strike="noStrike" u="none">
              <a:solidFill>
                <a:srgbClr val="000000"/>
              </a:solidFill>
              <a:effectLst/>
              <a:uFillTx/>
              <a:latin typeface="Arial"/>
            </a:endParaRPr>
          </a:p>
        </p:txBody>
      </p:sp>
      <p:sp>
        <p:nvSpPr>
          <p:cNvPr id="45" name="PlaceHolder 2"/>
          <p:cNvSpPr>
            <a:spLocks noGrp="1"/>
          </p:cNvSpPr>
          <p:nvPr>
            <p:ph type="body"/>
          </p:nvPr>
        </p:nvSpPr>
        <p:spPr>
          <a:xfrm>
            <a:off x="457200" y="1600200"/>
            <a:ext cx="4037760" cy="4525200"/>
          </a:xfrm>
          <a:prstGeom prst="rect">
            <a:avLst/>
          </a:prstGeom>
          <a:noFill/>
          <a:ln w="0">
            <a:noFill/>
          </a:ln>
        </p:spPr>
        <p:txBody>
          <a:bodyPr lIns="91440" rIns="91440" tIns="45720" bIns="45720" anchor="t">
            <a:noAutofit/>
          </a:bodyPr>
          <a:p>
            <a:pPr marL="343080" indent="-34308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Modifiez les styles du texte du masque</a:t>
            </a:r>
            <a:endParaRPr b="0" lang="en-US" sz="2800" strike="noStrike" u="none">
              <a:solidFill>
                <a:srgbClr val="000000"/>
              </a:solidFill>
              <a:effectLst/>
              <a:uFillTx/>
              <a:latin typeface="Arial"/>
            </a:endParaRPr>
          </a:p>
          <a:p>
            <a:pPr lvl="1" marL="743040" indent="-28584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Deuxième niveau</a:t>
            </a:r>
            <a:endParaRPr b="0" lang="en-US" sz="2400" strike="noStrike" u="none">
              <a:solidFill>
                <a:srgbClr val="000000"/>
              </a:solidFill>
              <a:effectLst/>
              <a:uFillTx/>
              <a:latin typeface="Arial"/>
            </a:endParaRPr>
          </a:p>
          <a:p>
            <a:pPr lvl="2" marL="11430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Troisième niveau</a:t>
            </a:r>
            <a:endParaRPr b="0" lang="en-US" sz="2000" strike="noStrike" u="none">
              <a:solidFill>
                <a:srgbClr val="000000"/>
              </a:solidFill>
              <a:effectLst/>
              <a:uFillTx/>
              <a:latin typeface="Arial"/>
            </a:endParaRPr>
          </a:p>
          <a:p>
            <a:pPr lvl="3" marL="16002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Quatrième niveau</a:t>
            </a:r>
            <a:endParaRPr b="0" lang="en-US" sz="1800" strike="noStrike" u="none">
              <a:solidFill>
                <a:srgbClr val="000000"/>
              </a:solidFill>
              <a:effectLst/>
              <a:uFillTx/>
              <a:latin typeface="Arial"/>
            </a:endParaRPr>
          </a:p>
          <a:p>
            <a:pPr lvl="4" marL="20574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Cinquième niveau</a:t>
            </a:r>
            <a:endParaRPr b="0" lang="en-US" sz="1800" strike="noStrike" u="none">
              <a:solidFill>
                <a:srgbClr val="000000"/>
              </a:solidFill>
              <a:effectLst/>
              <a:uFillTx/>
              <a:latin typeface="Arial"/>
            </a:endParaRPr>
          </a:p>
        </p:txBody>
      </p:sp>
      <p:sp>
        <p:nvSpPr>
          <p:cNvPr id="46" name="PlaceHolder 3"/>
          <p:cNvSpPr>
            <a:spLocks noGrp="1"/>
          </p:cNvSpPr>
          <p:nvPr>
            <p:ph type="body"/>
          </p:nvPr>
        </p:nvSpPr>
        <p:spPr>
          <a:xfrm>
            <a:off x="4648320" y="1600200"/>
            <a:ext cx="4037760" cy="4525200"/>
          </a:xfrm>
          <a:prstGeom prst="rect">
            <a:avLst/>
          </a:prstGeom>
          <a:noFill/>
          <a:ln w="0">
            <a:noFill/>
          </a:ln>
        </p:spPr>
        <p:txBody>
          <a:bodyPr lIns="91440" rIns="91440" tIns="45720" bIns="45720" anchor="t">
            <a:noAutofit/>
          </a:bodyPr>
          <a:p>
            <a:pPr marL="343080" indent="-343080" defTabSz="914400">
              <a:lnSpc>
                <a:spcPct val="100000"/>
              </a:lnSpc>
              <a:spcBef>
                <a:spcPts val="561"/>
              </a:spcBef>
              <a:buClr>
                <a:srgbClr val="000000"/>
              </a:buClr>
              <a:buFont typeface="Arial"/>
              <a:buChar char="•"/>
            </a:pPr>
            <a:r>
              <a:rPr b="0" lang="fr-FR" sz="2800" strike="noStrike" u="none">
                <a:solidFill>
                  <a:schemeClr val="dk1"/>
                </a:solidFill>
                <a:effectLst/>
                <a:uFillTx/>
                <a:latin typeface="Calibri"/>
              </a:rPr>
              <a:t>Modifiez les styles du texte du masque</a:t>
            </a:r>
            <a:endParaRPr b="0" lang="en-US" sz="2800" strike="noStrike" u="none">
              <a:solidFill>
                <a:srgbClr val="000000"/>
              </a:solidFill>
              <a:effectLst/>
              <a:uFillTx/>
              <a:latin typeface="Arial"/>
            </a:endParaRPr>
          </a:p>
          <a:p>
            <a:pPr lvl="1" marL="743040" indent="-285840" defTabSz="914400">
              <a:lnSpc>
                <a:spcPct val="100000"/>
              </a:lnSpc>
              <a:spcBef>
                <a:spcPts val="479"/>
              </a:spcBef>
              <a:buClr>
                <a:srgbClr val="000000"/>
              </a:buClr>
              <a:buFont typeface="Arial"/>
              <a:buChar char="–"/>
            </a:pPr>
            <a:r>
              <a:rPr b="0" lang="fr-FR" sz="2400" strike="noStrike" u="none">
                <a:solidFill>
                  <a:schemeClr val="dk1"/>
                </a:solidFill>
                <a:effectLst/>
                <a:uFillTx/>
                <a:latin typeface="Calibri"/>
              </a:rPr>
              <a:t>Deuxième niveau</a:t>
            </a:r>
            <a:endParaRPr b="0" lang="en-US" sz="2400" strike="noStrike" u="none">
              <a:solidFill>
                <a:srgbClr val="000000"/>
              </a:solidFill>
              <a:effectLst/>
              <a:uFillTx/>
              <a:latin typeface="Arial"/>
            </a:endParaRPr>
          </a:p>
          <a:p>
            <a:pPr lvl="2" marL="1143000" indent="-228600" defTabSz="914400">
              <a:lnSpc>
                <a:spcPct val="100000"/>
              </a:lnSpc>
              <a:spcBef>
                <a:spcPts val="400"/>
              </a:spcBef>
              <a:buClr>
                <a:srgbClr val="000000"/>
              </a:buClr>
              <a:buFont typeface="Arial"/>
              <a:buChar char="•"/>
            </a:pPr>
            <a:r>
              <a:rPr b="0" lang="fr-FR" sz="2000" strike="noStrike" u="none">
                <a:solidFill>
                  <a:schemeClr val="dk1"/>
                </a:solidFill>
                <a:effectLst/>
                <a:uFillTx/>
                <a:latin typeface="Calibri"/>
              </a:rPr>
              <a:t>Troisième niveau</a:t>
            </a:r>
            <a:endParaRPr b="0" lang="en-US" sz="2000" strike="noStrike" u="none">
              <a:solidFill>
                <a:srgbClr val="000000"/>
              </a:solidFill>
              <a:effectLst/>
              <a:uFillTx/>
              <a:latin typeface="Arial"/>
            </a:endParaRPr>
          </a:p>
          <a:p>
            <a:pPr lvl="3" marL="16002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Quatrième niveau</a:t>
            </a:r>
            <a:endParaRPr b="0" lang="en-US" sz="1800" strike="noStrike" u="none">
              <a:solidFill>
                <a:srgbClr val="000000"/>
              </a:solidFill>
              <a:effectLst/>
              <a:uFillTx/>
              <a:latin typeface="Arial"/>
            </a:endParaRPr>
          </a:p>
          <a:p>
            <a:pPr lvl="4" marL="2057400" indent="-228600" defTabSz="914400">
              <a:lnSpc>
                <a:spcPct val="100000"/>
              </a:lnSpc>
              <a:spcBef>
                <a:spcPts val="360"/>
              </a:spcBef>
              <a:buClr>
                <a:srgbClr val="000000"/>
              </a:buClr>
              <a:buFont typeface="Arial"/>
              <a:buChar char="»"/>
            </a:pPr>
            <a:r>
              <a:rPr b="0" lang="fr-FR" sz="1800" strike="noStrike" u="none">
                <a:solidFill>
                  <a:schemeClr val="dk1"/>
                </a:solidFill>
                <a:effectLst/>
                <a:uFillTx/>
                <a:latin typeface="Calibri"/>
              </a:rPr>
              <a:t>Cinquième niveau</a:t>
            </a:r>
            <a:endParaRPr b="0" lang="en-US" sz="1800" strike="noStrike" u="none">
              <a:solidFill>
                <a:srgbClr val="000000"/>
              </a:solidFill>
              <a:effectLst/>
              <a:uFillTx/>
              <a:latin typeface="Arial"/>
            </a:endParaRPr>
          </a:p>
        </p:txBody>
      </p:sp>
      <p:sp>
        <p:nvSpPr>
          <p:cNvPr id="47" name="PlaceHolder 4"/>
          <p:cNvSpPr>
            <a:spLocks noGrp="1"/>
          </p:cNvSpPr>
          <p:nvPr>
            <p:ph type="dt" idx="25"/>
          </p:nvPr>
        </p:nvSpPr>
        <p:spPr>
          <a:xfrm>
            <a:off x="457200" y="6356520"/>
            <a:ext cx="213300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fr-FR"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48" name="PlaceHolder 5"/>
          <p:cNvSpPr>
            <a:spLocks noGrp="1"/>
          </p:cNvSpPr>
          <p:nvPr>
            <p:ph type="ftr" idx="26"/>
          </p:nvPr>
        </p:nvSpPr>
        <p:spPr>
          <a:xfrm>
            <a:off x="3124080" y="6356520"/>
            <a:ext cx="289476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US" sz="1400" strike="noStrike" u="none">
                <a:solidFill>
                  <a:srgbClr val="000000"/>
                </a:solidFill>
                <a:effectLst/>
                <a:uFillTx/>
                <a:latin typeface="Times New Roman"/>
              </a:defRPr>
            </a:lvl1pPr>
          </a:lstStyle>
          <a:p>
            <a:pPr indent="0" algn="ctr">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9" name="PlaceHolder 6"/>
          <p:cNvSpPr>
            <a:spLocks noGrp="1"/>
          </p:cNvSpPr>
          <p:nvPr>
            <p:ph type="sldNum" idx="27"/>
          </p:nvPr>
        </p:nvSpPr>
        <p:spPr>
          <a:xfrm>
            <a:off x="6553080" y="6356520"/>
            <a:ext cx="213300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fr-FR"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0DA9CBE2-280A-40CA-B445-43813A86FB19}" type="slidenum">
              <a:rPr b="0" lang="fr-FR"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2130480"/>
            <a:ext cx="7771680" cy="1469160"/>
          </a:xfrm>
          <a:prstGeom prst="rect">
            <a:avLst/>
          </a:prstGeom>
          <a:noFill/>
          <a:ln w="0">
            <a:noFill/>
          </a:ln>
        </p:spPr>
        <p:txBody>
          <a:bodyPr lIns="91440" rIns="91440" tIns="45720" bIns="45720" anchor="ctr">
            <a:normAutofit/>
          </a:bodyPr>
          <a:p>
            <a:pPr indent="0" algn="ctr" defTabSz="914400">
              <a:lnSpc>
                <a:spcPct val="100000"/>
              </a:lnSpc>
              <a:buNone/>
              <a:tabLst>
                <a:tab algn="l" pos="0"/>
              </a:tabLst>
            </a:pPr>
            <a:r>
              <a:rPr b="1" lang="fr-FR" sz="6600" strike="noStrike" u="none">
                <a:solidFill>
                  <a:schemeClr val="dk1"/>
                </a:solidFill>
                <a:effectLst/>
                <a:uFillTx/>
                <a:latin typeface="Times New Roman"/>
              </a:rPr>
              <a:t>Module : Français</a:t>
            </a:r>
            <a:endParaRPr b="0" lang="en-US" sz="6600" strike="noStrike" u="none">
              <a:solidFill>
                <a:srgbClr val="000000"/>
              </a:solidFill>
              <a:effectLst/>
              <a:uFillTx/>
              <a:latin typeface="Arial"/>
            </a:endParaRPr>
          </a:p>
        </p:txBody>
      </p:sp>
      <p:sp>
        <p:nvSpPr>
          <p:cNvPr id="63" name="PlaceHolder 2"/>
          <p:cNvSpPr>
            <a:spLocks noGrp="1"/>
          </p:cNvSpPr>
          <p:nvPr>
            <p:ph type="subTitle"/>
          </p:nvPr>
        </p:nvSpPr>
        <p:spPr>
          <a:xfrm>
            <a:off x="1371600" y="6237360"/>
            <a:ext cx="6400080" cy="359280"/>
          </a:xfrm>
          <a:prstGeom prst="rect">
            <a:avLst/>
          </a:prstGeom>
          <a:noFill/>
          <a:ln w="0">
            <a:noFill/>
          </a:ln>
        </p:spPr>
        <p:txBody>
          <a:bodyPr lIns="91440" rIns="91440" tIns="45720" bIns="45720" anchor="t">
            <a:normAutofit fontScale="85000" lnSpcReduction="19999"/>
          </a:bodyPr>
          <a:p>
            <a:pPr indent="0" algn="ctr" defTabSz="914400">
              <a:lnSpc>
                <a:spcPct val="100000"/>
              </a:lnSpc>
              <a:spcBef>
                <a:spcPts val="479"/>
              </a:spcBef>
              <a:buNone/>
              <a:tabLst>
                <a:tab algn="l" pos="0"/>
              </a:tabLst>
            </a:pPr>
            <a:r>
              <a:rPr b="0" lang="fr-FR" sz="2400" strike="noStrike" u="none">
                <a:solidFill>
                  <a:schemeClr val="dk1"/>
                </a:solidFill>
                <a:effectLst/>
                <a:uFillTx/>
                <a:latin typeface="Times New Roman"/>
              </a:rPr>
              <a:t>Année Universitaire : 2025/2026</a:t>
            </a:r>
            <a:endParaRPr b="0" lang="en-US" sz="2400" strike="noStrike" u="none">
              <a:solidFill>
                <a:srgbClr val="000000"/>
              </a:solidFill>
              <a:effectLst/>
              <a:uFillTx/>
              <a:latin typeface="Arial"/>
            </a:endParaRPr>
          </a:p>
          <a:p>
            <a:pPr indent="0" algn="ctr" defTabSz="914400">
              <a:lnSpc>
                <a:spcPct val="100000"/>
              </a:lnSpc>
              <a:spcBef>
                <a:spcPts val="479"/>
              </a:spcBef>
              <a:buNone/>
              <a:tabLst>
                <a:tab algn="l" pos="0"/>
              </a:tabLst>
            </a:pPr>
            <a:endParaRPr b="0" lang="en-US" sz="2400" strike="noStrike" u="none">
              <a:solidFill>
                <a:srgbClr val="000000"/>
              </a:solidFill>
              <a:effectLst/>
              <a:uFillTx/>
              <a:latin typeface="Arial"/>
            </a:endParaRPr>
          </a:p>
          <a:p>
            <a:pPr indent="0" algn="ctr" defTabSz="914400">
              <a:lnSpc>
                <a:spcPct val="100000"/>
              </a:lnSpc>
              <a:spcBef>
                <a:spcPts val="479"/>
              </a:spcBef>
              <a:buNone/>
              <a:tabLst>
                <a:tab algn="l" pos="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Rectangle 1"/>
          <p:cNvSpPr/>
          <p:nvPr/>
        </p:nvSpPr>
        <p:spPr>
          <a:xfrm>
            <a:off x="107640" y="0"/>
            <a:ext cx="8784360" cy="66780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3200" strike="noStrike" u="none">
                <a:solidFill>
                  <a:schemeClr val="dk1"/>
                </a:solidFill>
                <a:effectLst/>
                <a:uFillTx/>
                <a:latin typeface="Times New Roman"/>
              </a:rPr>
              <a:t>b)</a:t>
            </a:r>
            <a:r>
              <a:rPr b="0" lang="fr-FR" sz="2800" strike="noStrike" u="none">
                <a:solidFill>
                  <a:schemeClr val="dk1"/>
                </a:solidFill>
                <a:effectLst/>
                <a:uFillTx/>
                <a:latin typeface="Times New Roman"/>
              </a:rPr>
              <a:t> La machine qui jusque vers 1925 était un monstre hideux à voir bruyant et brutal devient plus fine plus silencieuse plus souple</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Ici. à l’intérieur d’une même phrase, il s’agit de séparer les élé­ments mis sur le même plan :</a:t>
            </a:r>
            <a:endParaRPr b="0" lang="en-US" sz="2800" strike="noStrike" u="none">
              <a:solidFill>
                <a:srgbClr val="000000"/>
              </a:solidFill>
              <a:effectLst/>
              <a:uFillTx/>
              <a:latin typeface="Arial"/>
            </a:endParaRPr>
          </a:p>
          <a:p>
            <a:pPr algn="just" defTabSz="914400">
              <a:lnSpc>
                <a:spcPct val="100000"/>
              </a:lnSpc>
            </a:pPr>
            <a:r>
              <a:rPr b="0" i="1" lang="fr-FR" sz="2800" strike="noStrike" u="none">
                <a:solidFill>
                  <a:schemeClr val="dk1"/>
                </a:solidFill>
                <a:effectLst/>
                <a:uFillTx/>
                <a:latin typeface="Times New Roman"/>
              </a:rPr>
              <a:t>plus fine, plus silencieuse, plus souple;</a:t>
            </a:r>
            <a:endParaRPr b="0" lang="en-US" sz="2800" strike="noStrike" u="none">
              <a:solidFill>
                <a:srgbClr val="000000"/>
              </a:solidFill>
              <a:effectLst/>
              <a:uFillTx/>
              <a:latin typeface="Arial"/>
            </a:endParaRPr>
          </a:p>
          <a:p>
            <a:pPr algn="just" defTabSz="914400">
              <a:lnSpc>
                <a:spcPct val="100000"/>
              </a:lnSpc>
            </a:pPr>
            <a:r>
              <a:rPr b="0" lang="fr-FR" sz="2800" strike="noStrike" u="sng">
                <a:solidFill>
                  <a:schemeClr val="dk1"/>
                </a:solidFill>
                <a:effectLst/>
                <a:uFillTx/>
                <a:latin typeface="Times New Roman"/>
              </a:rPr>
              <a:t>c’est la </a:t>
            </a:r>
            <a:r>
              <a:rPr b="1" lang="fr-FR" sz="2800" strike="noStrike" u="sng">
                <a:solidFill>
                  <a:schemeClr val="dk1"/>
                </a:solidFill>
                <a:effectLst/>
                <a:uFillTx/>
                <a:latin typeface="Times New Roman"/>
              </a:rPr>
              <a:t>virgule</a:t>
            </a:r>
            <a:r>
              <a:rPr b="0" lang="fr-FR" sz="2800" strike="noStrike" u="sng">
                <a:solidFill>
                  <a:schemeClr val="dk1"/>
                </a:solidFill>
                <a:effectLst/>
                <a:uFillTx/>
                <a:latin typeface="Times New Roman"/>
              </a:rPr>
              <a:t> qui jouera ce rôle. Les éléments qu’elle sépare peu­vent être des mots ou des groupes de mots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L'invention exige toujours un esprit ouvert et attentif, l'art des rapproche­ments inattendus, quelques hasards heureux que l'on sait saisir et utiliser, l'aptitude à se concentrer, la ténacité dans le travail, la rigueur dans la critique.</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La virgule sépare aussi un nom placé à côté d’un autre pour le déterminer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la plus petite voiture française, </a:t>
            </a:r>
            <a:r>
              <a:rPr b="0" i="1" lang="fr-FR" sz="2800" strike="noStrike" u="none">
                <a:solidFill>
                  <a:schemeClr val="dk1"/>
                </a:solidFill>
                <a:effectLst/>
                <a:uFillTx/>
                <a:latin typeface="Times New Roman"/>
              </a:rPr>
              <a:t>la 106.</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139" dur="indefinite" restart="never" nodeType="tmRoot">
          <p:childTnLst>
            <p:seq>
              <p:cTn id="140" dur="indefinite" nodeType="mainSeq">
                <p:childTnLst>
                  <p:par>
                    <p:cTn id="141" fill="hold">
                      <p:stCondLst>
                        <p:cond delay="indefinite"/>
                      </p:stCondLst>
                      <p:childTnLst>
                        <p:par>
                          <p:cTn id="142" fill="hold">
                            <p:stCondLst>
                              <p:cond delay="0"/>
                            </p:stCondLst>
                            <p:childTnLst>
                              <p:par>
                                <p:cTn id="143" nodeType="clickEffect" fill="hold" presetClass="entr" presetID="1">
                                  <p:stCondLst>
                                    <p:cond delay="0"/>
                                  </p:stCondLst>
                                  <p:childTnLst>
                                    <p:set>
                                      <p:cBhvr>
                                        <p:cTn id="144" dur="1" fill="hold">
                                          <p:stCondLst>
                                            <p:cond delay="0"/>
                                          </p:stCondLst>
                                        </p:cTn>
                                        <p:tgtEl>
                                          <p:spTgt spid="72">
                                            <p:txEl>
                                              <p:pRg st="0" end="0"/>
                                            </p:txEl>
                                          </p:spTgt>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nodeType="clickEffect" fill="hold" presetClass="entr" presetID="1">
                                  <p:stCondLst>
                                    <p:cond delay="0"/>
                                  </p:stCondLst>
                                  <p:childTnLst>
                                    <p:set>
                                      <p:cBhvr>
                                        <p:cTn id="148" dur="1" fill="hold">
                                          <p:stCondLst>
                                            <p:cond delay="0"/>
                                          </p:stCondLst>
                                        </p:cTn>
                                        <p:tgtEl>
                                          <p:spTgt spid="72">
                                            <p:txEl>
                                              <p:pRg st="1" end="1"/>
                                            </p:txEl>
                                          </p:spTgt>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10">
                                  <p:stCondLst>
                                    <p:cond delay="0"/>
                                  </p:stCondLst>
                                  <p:childTnLst>
                                    <p:set>
                                      <p:cBhvr>
                                        <p:cTn id="152" dur="1" fill="hold">
                                          <p:stCondLst>
                                            <p:cond delay="0"/>
                                          </p:stCondLst>
                                        </p:cTn>
                                        <p:tgtEl>
                                          <p:spTgt spid="72">
                                            <p:txEl>
                                              <p:pRg st="2" end="2"/>
                                            </p:txEl>
                                          </p:spTgt>
                                        </p:tgtEl>
                                        <p:attrNameLst>
                                          <p:attrName>style.visibility</p:attrName>
                                        </p:attrNameLst>
                                      </p:cBhvr>
                                      <p:to>
                                        <p:strVal val="visible"/>
                                      </p:to>
                                    </p:set>
                                    <p:animEffect filter="fade" transition="in">
                                      <p:cBhvr additive="repl">
                                        <p:cTn id="153" dur="500"/>
                                        <p:tgtEl>
                                          <p:spTgt spid="72">
                                            <p:txEl>
                                              <p:pRg st="2" end="2"/>
                                            </p:txEl>
                                          </p:spTgt>
                                        </p:tgtEl>
                                      </p:cBhvr>
                                    </p:animEffect>
                                  </p:childTnLst>
                                </p:cTn>
                              </p:par>
                            </p:childTnLst>
                          </p:cTn>
                        </p:par>
                      </p:childTnLst>
                    </p:cTn>
                  </p:par>
                  <p:par>
                    <p:cTn id="154" fill="hold">
                      <p:stCondLst>
                        <p:cond delay="indefinite"/>
                      </p:stCondLst>
                      <p:childTnLst>
                        <p:par>
                          <p:cTn id="155" fill="hold">
                            <p:stCondLst>
                              <p:cond delay="0"/>
                            </p:stCondLst>
                            <p:childTnLst>
                              <p:par>
                                <p:cTn id="156" nodeType="clickEffect" fill="hold" presetClass="entr" presetID="10">
                                  <p:stCondLst>
                                    <p:cond delay="0"/>
                                  </p:stCondLst>
                                  <p:childTnLst>
                                    <p:set>
                                      <p:cBhvr>
                                        <p:cTn id="157" dur="1" fill="hold">
                                          <p:stCondLst>
                                            <p:cond delay="0"/>
                                          </p:stCondLst>
                                        </p:cTn>
                                        <p:tgtEl>
                                          <p:spTgt spid="72">
                                            <p:txEl>
                                              <p:pRg st="3" end="3"/>
                                            </p:txEl>
                                          </p:spTgt>
                                        </p:tgtEl>
                                        <p:attrNameLst>
                                          <p:attrName>style.visibility</p:attrName>
                                        </p:attrNameLst>
                                      </p:cBhvr>
                                      <p:to>
                                        <p:strVal val="visible"/>
                                      </p:to>
                                    </p:set>
                                    <p:animEffect filter="fade" transition="in">
                                      <p:cBhvr additive="repl">
                                        <p:cTn id="158" dur="500"/>
                                        <p:tgtEl>
                                          <p:spTgt spid="72">
                                            <p:txEl>
                                              <p:pRg st="3" end="3"/>
                                            </p:txEl>
                                          </p:spTgt>
                                        </p:tgtEl>
                                      </p:cBhvr>
                                    </p:animEffect>
                                  </p:childTnLst>
                                </p:cTn>
                              </p:par>
                            </p:childTnLst>
                          </p:cTn>
                        </p:par>
                      </p:childTnLst>
                    </p:cTn>
                  </p:par>
                  <p:par>
                    <p:cTn id="159" fill="hold">
                      <p:stCondLst>
                        <p:cond delay="indefinite"/>
                      </p:stCondLst>
                      <p:childTnLst>
                        <p:par>
                          <p:cTn id="160" fill="hold">
                            <p:stCondLst>
                              <p:cond delay="0"/>
                            </p:stCondLst>
                            <p:childTnLst>
                              <p:par>
                                <p:cTn id="161" nodeType="clickEffect" fill="hold" presetClass="entr" presetID="1">
                                  <p:stCondLst>
                                    <p:cond delay="0"/>
                                  </p:stCondLst>
                                  <p:childTnLst>
                                    <p:set>
                                      <p:cBhvr>
                                        <p:cTn id="162" dur="1" fill="hold">
                                          <p:stCondLst>
                                            <p:cond delay="0"/>
                                          </p:stCondLst>
                                        </p:cTn>
                                        <p:tgtEl>
                                          <p:spTgt spid="72">
                                            <p:txEl>
                                              <p:pRg st="4" end="4"/>
                                            </p:txEl>
                                          </p:spTgt>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nodeType="clickEffect" fill="hold" presetClass="entr" presetID="1">
                                  <p:stCondLst>
                                    <p:cond delay="0"/>
                                  </p:stCondLst>
                                  <p:childTnLst>
                                    <p:set>
                                      <p:cBhvr>
                                        <p:cTn id="166" dur="1" fill="hold">
                                          <p:stCondLst>
                                            <p:cond delay="0"/>
                                          </p:stCondLst>
                                        </p:cTn>
                                        <p:tgtEl>
                                          <p:spTgt spid="72">
                                            <p:txEl>
                                              <p:pRg st="5" end="5"/>
                                            </p:txEl>
                                          </p:spTgt>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42">
                                  <p:stCondLst>
                                    <p:cond delay="0"/>
                                  </p:stCondLst>
                                  <p:childTnLst>
                                    <p:set>
                                      <p:cBhvr>
                                        <p:cTn id="170" dur="1" fill="hold">
                                          <p:stCondLst>
                                            <p:cond delay="0"/>
                                          </p:stCondLst>
                                        </p:cTn>
                                        <p:tgtEl>
                                          <p:spTgt spid="72">
                                            <p:txEl>
                                              <p:pRg st="6" end="6"/>
                                            </p:txEl>
                                          </p:spTgt>
                                        </p:tgtEl>
                                        <p:attrNameLst>
                                          <p:attrName>style.visibility</p:attrName>
                                        </p:attrNameLst>
                                      </p:cBhvr>
                                      <p:to>
                                        <p:strVal val="visible"/>
                                      </p:to>
                                    </p:set>
                                    <p:animEffect filter="fade" transition="in">
                                      <p:cBhvr additive="repl">
                                        <p:cTn id="171" dur="1000"/>
                                        <p:tgtEl>
                                          <p:spTgt spid="72">
                                            <p:txEl>
                                              <p:pRg st="6" end="6"/>
                                            </p:txEl>
                                          </p:spTgt>
                                        </p:tgtEl>
                                      </p:cBhvr>
                                    </p:animEffect>
                                    <p:anim calcmode="lin" valueType="num">
                                      <p:cBhvr additive="repl">
                                        <p:cTn id="172" dur="1000" fill="hold"/>
                                        <p:tgtEl>
                                          <p:spTgt spid="72">
                                            <p:txEl>
                                              <p:pRg st="6" end="6"/>
                                            </p:txEl>
                                          </p:spTgt>
                                        </p:tgtEl>
                                        <p:attrNameLst>
                                          <p:attrName>ppt_x</p:attrName>
                                        </p:attrNameLst>
                                      </p:cBhvr>
                                      <p:tavLst>
                                        <p:tav tm="0">
                                          <p:val>
                                            <p:strVal val="#ppt_x"/>
                                          </p:val>
                                        </p:tav>
                                        <p:tav tm="100000">
                                          <p:val>
                                            <p:strVal val="#ppt_x"/>
                                          </p:val>
                                        </p:tav>
                                      </p:tavLst>
                                    </p:anim>
                                    <p:anim calcmode="lin" valueType="num">
                                      <p:cBhvr additive="repl">
                                        <p:cTn id="173" dur="1000" fill="hold"/>
                                        <p:tgtEl>
                                          <p:spTgt spid="7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Rectangle 1"/>
          <p:cNvSpPr/>
          <p:nvPr/>
        </p:nvSpPr>
        <p:spPr>
          <a:xfrm>
            <a:off x="165600" y="390240"/>
            <a:ext cx="8836200" cy="6062400"/>
          </a:xfrm>
          <a:prstGeom prst="rect">
            <a:avLst/>
          </a:prstGeom>
          <a:noFill/>
          <a:ln w="0">
            <a:noFill/>
          </a:ln>
        </p:spPr>
        <p:style>
          <a:lnRef idx="0"/>
          <a:fillRef idx="0"/>
          <a:effectRef idx="0"/>
          <a:fontRef idx="minor"/>
        </p:style>
        <p:txBody>
          <a:bodyPr lIns="90000" rIns="90000" tIns="45000" bIns="45000" anchor="t">
            <a:spAutoFit/>
          </a:bodyPr>
          <a:p>
            <a:pPr marL="457200" indent="-457200" algn="just" defTabSz="914400">
              <a:lnSpc>
                <a:spcPct val="100000"/>
              </a:lnSpc>
              <a:buClr>
                <a:srgbClr val="000000"/>
              </a:buClr>
              <a:buFont typeface="Arial"/>
              <a:buChar char="•"/>
            </a:pPr>
            <a:r>
              <a:rPr b="0" lang="fr-FR" sz="2800" strike="noStrike" u="none">
                <a:solidFill>
                  <a:schemeClr val="dk1"/>
                </a:solidFill>
                <a:effectLst/>
                <a:uFillTx/>
                <a:latin typeface="Times New Roman"/>
              </a:rPr>
              <a:t>Elle isole, dans une phrase, une proposition intercalée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Le client, </a:t>
            </a:r>
            <a:r>
              <a:rPr b="0" i="1" lang="fr-FR" sz="2800" strike="noStrike" u="none">
                <a:solidFill>
                  <a:schemeClr val="dk1"/>
                </a:solidFill>
                <a:effectLst/>
                <a:uFillTx/>
                <a:latin typeface="Times New Roman"/>
              </a:rPr>
              <a:t>prétendait le vendeur,  </a:t>
            </a:r>
            <a:r>
              <a:rPr b="0" lang="fr-FR" sz="2800" strike="noStrike" u="none">
                <a:solidFill>
                  <a:schemeClr val="dk1"/>
                </a:solidFill>
                <a:effectLst/>
                <a:uFillTx/>
                <a:latin typeface="Times New Roman"/>
              </a:rPr>
              <a:t>n'honore pas ses engagements.</a:t>
            </a:r>
            <a:endParaRPr b="0" lang="en-US" sz="2800" strike="noStrike" u="none">
              <a:solidFill>
                <a:srgbClr val="000000"/>
              </a:solidFill>
              <a:effectLst/>
              <a:uFillTx/>
              <a:latin typeface="Arial"/>
            </a:endParaRPr>
          </a:p>
          <a:p>
            <a:pPr marL="457200" indent="-457200" algn="just" defTabSz="914400">
              <a:lnSpc>
                <a:spcPct val="100000"/>
              </a:lnSpc>
              <a:buClr>
                <a:srgbClr val="000000"/>
              </a:buClr>
              <a:buFont typeface="Arial"/>
              <a:buChar char="•"/>
            </a:pPr>
            <a:r>
              <a:rPr b="0" lang="fr-FR" sz="2800" strike="noStrike" u="none">
                <a:solidFill>
                  <a:schemeClr val="dk1"/>
                </a:solidFill>
                <a:effectLst/>
                <a:uFillTx/>
                <a:latin typeface="Times New Roman"/>
              </a:rPr>
              <a:t>Elle encadre, dans la phrase, un élément d’information qu’on veut détacher (date, circonstance, etc.)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Il est à peu près certain, en tout cas, que la Banque d'Angleterre devra, </a:t>
            </a:r>
            <a:r>
              <a:rPr b="0" i="1" lang="fr-FR" sz="2800" strike="noStrike" u="none">
                <a:solidFill>
                  <a:schemeClr val="dk1"/>
                </a:solidFill>
                <a:effectLst/>
                <a:uFillTx/>
                <a:latin typeface="Times New Roman"/>
              </a:rPr>
              <a:t>dans les mois qui viennent</a:t>
            </a:r>
            <a:r>
              <a:rPr b="0" lang="fr-FR" sz="2800" strike="noStrike" u="none">
                <a:solidFill>
                  <a:schemeClr val="dk1"/>
                </a:solidFill>
                <a:effectLst/>
                <a:uFillTx/>
                <a:latin typeface="Times New Roman"/>
              </a:rPr>
              <a:t>, faire de nouveaux appels à l’extérieur.</a:t>
            </a:r>
            <a:endParaRPr b="0" lang="en-US" sz="2800" strike="noStrike" u="none">
              <a:solidFill>
                <a:srgbClr val="000000"/>
              </a:solidFill>
              <a:effectLst/>
              <a:uFillTx/>
              <a:latin typeface="Arial"/>
            </a:endParaRPr>
          </a:p>
          <a:p>
            <a:pPr marL="457200" indent="-457200" algn="just" defTabSz="914400">
              <a:lnSpc>
                <a:spcPct val="100000"/>
              </a:lnSpc>
              <a:buClr>
                <a:srgbClr val="000000"/>
              </a:buClr>
              <a:buFont typeface="Arial"/>
              <a:buChar char="•"/>
            </a:pPr>
            <a:r>
              <a:rPr b="0" lang="fr-FR" sz="2600" strike="noStrike" u="none">
                <a:solidFill>
                  <a:schemeClr val="dk1"/>
                </a:solidFill>
                <a:effectLst/>
                <a:uFillTx/>
                <a:latin typeface="Times New Roman"/>
              </a:rPr>
              <a:t>Il lui arrive de remplacer un mot absent, en général le verbe être :</a:t>
            </a:r>
            <a:endParaRPr b="0" lang="en-US" sz="26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Là, un marchand de frites ; Ici, un crieur de journaux ; partout, une foule joyeuse et animée.</a:t>
            </a:r>
            <a:endParaRPr b="0" lang="en-US" sz="2800" strike="noStrike" u="none">
              <a:solidFill>
                <a:srgbClr val="000000"/>
              </a:solidFill>
              <a:effectLst/>
              <a:uFillTx/>
              <a:latin typeface="Arial"/>
            </a:endParaRPr>
          </a:p>
          <a:p>
            <a:pPr algn="ctr" defTabSz="914400">
              <a:lnSpc>
                <a:spcPct val="100000"/>
              </a:lnSpc>
            </a:pPr>
            <a:r>
              <a:rPr b="0" lang="fr-FR" sz="2800" strike="noStrike" u="none">
                <a:solidFill>
                  <a:schemeClr val="dk1"/>
                </a:solidFill>
                <a:effectLst/>
                <a:uFillTx/>
                <a:latin typeface="Times New Roman"/>
              </a:rPr>
              <a:t>La virgule n’est pas toujours obligatoire, mais elle apporte de la clarté au texte.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174" dur="indefinite" restart="never" nodeType="tmRoot">
          <p:childTnLst>
            <p:seq>
              <p:cTn id="175" dur="indefinite" nodeType="mainSeq">
                <p:childTnLst>
                  <p:par>
                    <p:cTn id="176" fill="hold">
                      <p:stCondLst>
                        <p:cond delay="indefinite"/>
                      </p:stCondLst>
                      <p:childTnLst>
                        <p:par>
                          <p:cTn id="177" fill="hold">
                            <p:stCondLst>
                              <p:cond delay="0"/>
                            </p:stCondLst>
                            <p:childTnLst>
                              <p:par>
                                <p:cTn id="178" nodeType="clickEffect" fill="hold" presetClass="entr" presetID="1">
                                  <p:stCondLst>
                                    <p:cond delay="0"/>
                                  </p:stCondLst>
                                  <p:childTnLst>
                                    <p:set>
                                      <p:cBhvr>
                                        <p:cTn id="179"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180" fill="hold">
                      <p:stCondLst>
                        <p:cond delay="indefinite"/>
                      </p:stCondLst>
                      <p:childTnLst>
                        <p:par>
                          <p:cTn id="181" fill="hold">
                            <p:stCondLst>
                              <p:cond delay="0"/>
                            </p:stCondLst>
                            <p:childTnLst>
                              <p:par>
                                <p:cTn id="182" nodeType="clickEffect" fill="hold" presetClass="entr" presetID="2" presetSubtype="4">
                                  <p:stCondLst>
                                    <p:cond delay="0"/>
                                  </p:stCondLst>
                                  <p:childTnLst>
                                    <p:set>
                                      <p:cBhvr>
                                        <p:cTn id="183" dur="1" fill="hold">
                                          <p:stCondLst>
                                            <p:cond delay="0"/>
                                          </p:stCondLst>
                                        </p:cTn>
                                        <p:tgtEl>
                                          <p:spTgt spid="73">
                                            <p:txEl>
                                              <p:pRg st="1" end="1"/>
                                            </p:txEl>
                                          </p:spTgt>
                                        </p:tgtEl>
                                        <p:attrNameLst>
                                          <p:attrName>style.visibility</p:attrName>
                                        </p:attrNameLst>
                                      </p:cBhvr>
                                      <p:to>
                                        <p:strVal val="visible"/>
                                      </p:to>
                                    </p:set>
                                    <p:anim calcmode="lin" valueType="num">
                                      <p:cBhvr additive="repl">
                                        <p:cTn id="184" dur="500" fill="hold"/>
                                        <p:tgtEl>
                                          <p:spTgt spid="73">
                                            <p:txEl>
                                              <p:pRg st="1" end="1"/>
                                            </p:txEl>
                                          </p:spTgt>
                                        </p:tgtEl>
                                        <p:attrNameLst>
                                          <p:attrName>ppt_x</p:attrName>
                                        </p:attrNameLst>
                                      </p:cBhvr>
                                      <p:tavLst>
                                        <p:tav tm="0">
                                          <p:val>
                                            <p:strVal val="#ppt_x"/>
                                          </p:val>
                                        </p:tav>
                                        <p:tav tm="100000">
                                          <p:val>
                                            <p:strVal val="#ppt_x"/>
                                          </p:val>
                                        </p:tav>
                                      </p:tavLst>
                                    </p:anim>
                                    <p:anim calcmode="lin" valueType="num">
                                      <p:cBhvr additive="repl">
                                        <p:cTn id="185" dur="500" fill="hold"/>
                                        <p:tgtEl>
                                          <p:spTgt spid="7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6" fill="hold">
                      <p:stCondLst>
                        <p:cond delay="indefinite"/>
                      </p:stCondLst>
                      <p:childTnLst>
                        <p:par>
                          <p:cTn id="187" fill="hold">
                            <p:stCondLst>
                              <p:cond delay="0"/>
                            </p:stCondLst>
                            <p:childTnLst>
                              <p:par>
                                <p:cTn id="188" nodeType="clickEffect" fill="hold" presetClass="entr" presetID="1">
                                  <p:stCondLst>
                                    <p:cond delay="0"/>
                                  </p:stCondLst>
                                  <p:childTnLst>
                                    <p:set>
                                      <p:cBhvr>
                                        <p:cTn id="189"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90" fill="hold">
                      <p:stCondLst>
                        <p:cond delay="indefinite"/>
                      </p:stCondLst>
                      <p:childTnLst>
                        <p:par>
                          <p:cTn id="191" fill="hold">
                            <p:stCondLst>
                              <p:cond delay="0"/>
                            </p:stCondLst>
                            <p:childTnLst>
                              <p:par>
                                <p:cTn id="192" nodeType="clickEffect" fill="hold" presetClass="entr" presetID="1">
                                  <p:stCondLst>
                                    <p:cond delay="0"/>
                                  </p:stCondLst>
                                  <p:childTnLst>
                                    <p:set>
                                      <p:cBhvr>
                                        <p:cTn id="193"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4" fill="hold">
                      <p:stCondLst>
                        <p:cond delay="indefinite"/>
                      </p:stCondLst>
                      <p:childTnLst>
                        <p:par>
                          <p:cTn id="195" fill="hold">
                            <p:stCondLst>
                              <p:cond delay="0"/>
                            </p:stCondLst>
                            <p:childTnLst>
                              <p:par>
                                <p:cTn id="196" nodeType="clickEffect" fill="hold" presetClass="entr" presetID="10">
                                  <p:stCondLst>
                                    <p:cond delay="0"/>
                                  </p:stCondLst>
                                  <p:childTnLst>
                                    <p:set>
                                      <p:cBhvr>
                                        <p:cTn id="197" dur="1" fill="hold">
                                          <p:stCondLst>
                                            <p:cond delay="0"/>
                                          </p:stCondLst>
                                        </p:cTn>
                                        <p:tgtEl>
                                          <p:spTgt spid="73">
                                            <p:txEl>
                                              <p:pRg st="4" end="4"/>
                                            </p:txEl>
                                          </p:spTgt>
                                        </p:tgtEl>
                                        <p:attrNameLst>
                                          <p:attrName>style.visibility</p:attrName>
                                        </p:attrNameLst>
                                      </p:cBhvr>
                                      <p:to>
                                        <p:strVal val="visible"/>
                                      </p:to>
                                    </p:set>
                                    <p:animEffect filter="fade" transition="in">
                                      <p:cBhvr additive="repl">
                                        <p:cTn id="198" dur="500"/>
                                        <p:tgtEl>
                                          <p:spTgt spid="73">
                                            <p:txEl>
                                              <p:pRg st="4" end="4"/>
                                            </p:txEl>
                                          </p:spTgt>
                                        </p:tgtEl>
                                      </p:cBhvr>
                                    </p:animEffect>
                                  </p:childTnLst>
                                </p:cTn>
                              </p:par>
                            </p:childTnLst>
                          </p:cTn>
                        </p:par>
                      </p:childTnLst>
                    </p:cTn>
                  </p:par>
                  <p:par>
                    <p:cTn id="199" fill="hold">
                      <p:stCondLst>
                        <p:cond delay="indefinite"/>
                      </p:stCondLst>
                      <p:childTnLst>
                        <p:par>
                          <p:cTn id="200" fill="hold">
                            <p:stCondLst>
                              <p:cond delay="0"/>
                            </p:stCondLst>
                            <p:childTnLst>
                              <p:par>
                                <p:cTn id="201" nodeType="clickEffect" fill="hold" presetClass="entr" presetID="2" presetSubtype="4">
                                  <p:stCondLst>
                                    <p:cond delay="0"/>
                                  </p:stCondLst>
                                  <p:childTnLst>
                                    <p:set>
                                      <p:cBhvr>
                                        <p:cTn id="202" dur="1" fill="hold">
                                          <p:stCondLst>
                                            <p:cond delay="0"/>
                                          </p:stCondLst>
                                        </p:cTn>
                                        <p:tgtEl>
                                          <p:spTgt spid="73">
                                            <p:txEl>
                                              <p:pRg st="5" end="5"/>
                                            </p:txEl>
                                          </p:spTgt>
                                        </p:tgtEl>
                                        <p:attrNameLst>
                                          <p:attrName>style.visibility</p:attrName>
                                        </p:attrNameLst>
                                      </p:cBhvr>
                                      <p:to>
                                        <p:strVal val="visible"/>
                                      </p:to>
                                    </p:set>
                                    <p:anim calcmode="lin" valueType="num">
                                      <p:cBhvr additive="repl">
                                        <p:cTn id="203" dur="500" fill="hold"/>
                                        <p:tgtEl>
                                          <p:spTgt spid="73">
                                            <p:txEl>
                                              <p:pRg st="5" end="5"/>
                                            </p:txEl>
                                          </p:spTgt>
                                        </p:tgtEl>
                                        <p:attrNameLst>
                                          <p:attrName>ppt_x</p:attrName>
                                        </p:attrNameLst>
                                      </p:cBhvr>
                                      <p:tavLst>
                                        <p:tav tm="0">
                                          <p:val>
                                            <p:strVal val="#ppt_x"/>
                                          </p:val>
                                        </p:tav>
                                        <p:tav tm="100000">
                                          <p:val>
                                            <p:strVal val="#ppt_x"/>
                                          </p:val>
                                        </p:tav>
                                      </p:tavLst>
                                    </p:anim>
                                    <p:anim calcmode="lin" valueType="num">
                                      <p:cBhvr additive="repl">
                                        <p:cTn id="204" dur="500" fill="hold"/>
                                        <p:tgtEl>
                                          <p:spTgt spid="7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nodeType="clickEffect" fill="hold" presetClass="entr" presetID="22" presetSubtype="4">
                                  <p:stCondLst>
                                    <p:cond delay="0"/>
                                  </p:stCondLst>
                                  <p:childTnLst>
                                    <p:set>
                                      <p:cBhvr>
                                        <p:cTn id="208" dur="1" fill="hold">
                                          <p:stCondLst>
                                            <p:cond delay="0"/>
                                          </p:stCondLst>
                                        </p:cTn>
                                        <p:tgtEl>
                                          <p:spTgt spid="73">
                                            <p:txEl>
                                              <p:pRg st="6" end="6"/>
                                            </p:txEl>
                                          </p:spTgt>
                                        </p:tgtEl>
                                        <p:attrNameLst>
                                          <p:attrName>style.visibility</p:attrName>
                                        </p:attrNameLst>
                                      </p:cBhvr>
                                      <p:to>
                                        <p:strVal val="visible"/>
                                      </p:to>
                                    </p:set>
                                    <p:animEffect filter="wipe(down)" transition="in">
                                      <p:cBhvr additive="repl">
                                        <p:cTn id="209" dur="500"/>
                                        <p:tgtEl>
                                          <p:spTgt spid="73">
                                            <p:txEl>
                                              <p:pRg st="6" end="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Rectangle 1"/>
          <p:cNvSpPr/>
          <p:nvPr/>
        </p:nvSpPr>
        <p:spPr>
          <a:xfrm>
            <a:off x="113400" y="116640"/>
            <a:ext cx="8891640" cy="68936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3600" strike="noStrike" u="none">
                <a:solidFill>
                  <a:schemeClr val="dk1"/>
                </a:solidFill>
                <a:effectLst/>
                <a:uFillTx/>
                <a:latin typeface="Times New Roman"/>
              </a:rPr>
              <a:t>c)</a:t>
            </a:r>
            <a:r>
              <a:rPr b="0" lang="fr-FR" sz="3000" strike="noStrike" u="none">
                <a:solidFill>
                  <a:schemeClr val="dk1"/>
                </a:solidFill>
                <a:effectLst/>
                <a:uFillTx/>
                <a:latin typeface="Times New Roman"/>
              </a:rPr>
              <a:t> </a:t>
            </a:r>
            <a:r>
              <a:rPr b="0" lang="fr-FR" sz="3200" strike="noStrike" u="none">
                <a:solidFill>
                  <a:schemeClr val="dk1"/>
                </a:solidFill>
                <a:effectLst/>
                <a:uFillTx/>
                <a:latin typeface="Times New Roman"/>
              </a:rPr>
              <a:t>Il est inutile de demander ce magazine dans les kiosques il n'existe plus</a:t>
            </a:r>
            <a:endParaRPr b="0" lang="en-US" sz="3200" strike="noStrike" u="none">
              <a:solidFill>
                <a:srgbClr val="000000"/>
              </a:solidFill>
              <a:effectLst/>
              <a:uFillTx/>
              <a:latin typeface="Arial"/>
            </a:endParaRPr>
          </a:p>
          <a:p>
            <a:pPr algn="just" defTabSz="914400">
              <a:lnSpc>
                <a:spcPct val="100000"/>
              </a:lnSpc>
            </a:pPr>
            <a:r>
              <a:rPr b="0" lang="fr-FR" sz="2400" strike="noStrike" u="none">
                <a:solidFill>
                  <a:schemeClr val="dk1"/>
                </a:solidFill>
                <a:effectLst/>
                <a:uFillTx/>
                <a:latin typeface="Times New Roman"/>
              </a:rPr>
              <a:t>Que trouvons-nous dans la deuxième partie de cette phrase ?</a:t>
            </a:r>
            <a:endParaRPr b="0" lang="en-US" sz="2400" strike="noStrike" u="none">
              <a:solidFill>
                <a:srgbClr val="000000"/>
              </a:solidFill>
              <a:effectLst/>
              <a:uFillTx/>
              <a:latin typeface="Arial"/>
            </a:endParaRPr>
          </a:p>
          <a:p>
            <a:pPr algn="ctr" defTabSz="914400">
              <a:lnSpc>
                <a:spcPct val="100000"/>
              </a:lnSpc>
            </a:pPr>
            <a:r>
              <a:rPr b="0" lang="fr-FR" sz="2400" strike="noStrike" u="sng">
                <a:solidFill>
                  <a:schemeClr val="dk1"/>
                </a:solidFill>
                <a:effectLst/>
                <a:uFillTx/>
                <a:latin typeface="Times New Roman"/>
              </a:rPr>
              <a:t>Une explication. </a:t>
            </a:r>
            <a:endParaRPr b="0" lang="en-US" sz="2400" strike="noStrike" u="none">
              <a:solidFill>
                <a:srgbClr val="000000"/>
              </a:solidFill>
              <a:effectLst/>
              <a:uFillTx/>
              <a:latin typeface="Arial"/>
            </a:endParaRPr>
          </a:p>
          <a:p>
            <a:pPr algn="ctr" defTabSz="914400">
              <a:lnSpc>
                <a:spcPct val="100000"/>
              </a:lnSpc>
            </a:pPr>
            <a:r>
              <a:rPr b="0" lang="fr-FR" sz="2400" strike="noStrike" u="sng">
                <a:solidFill>
                  <a:schemeClr val="dk1"/>
                </a:solidFill>
                <a:effectLst/>
                <a:uFillTx/>
                <a:latin typeface="Times New Roman"/>
              </a:rPr>
              <a:t>Il faut l’introduire par</a:t>
            </a:r>
            <a:r>
              <a:rPr b="1" lang="fr-FR" sz="2400" strike="noStrike" u="sng">
                <a:solidFill>
                  <a:schemeClr val="dk1"/>
                </a:solidFill>
                <a:effectLst/>
                <a:uFillTx/>
                <a:latin typeface="Times New Roman"/>
              </a:rPr>
              <a:t> </a:t>
            </a:r>
            <a:r>
              <a:rPr b="1" lang="fr-FR" sz="3200" strike="noStrike" u="sng">
                <a:solidFill>
                  <a:schemeClr val="dk1"/>
                </a:solidFill>
                <a:effectLst/>
                <a:uFillTx/>
                <a:latin typeface="Times New Roman"/>
              </a:rPr>
              <a:t>deux points</a:t>
            </a:r>
            <a:r>
              <a:rPr b="0" lang="fr-FR" sz="3200" strike="noStrike" u="sng">
                <a:solidFill>
                  <a:schemeClr val="dk1"/>
                </a:solidFill>
                <a:effectLst/>
                <a:uFillTx/>
                <a:latin typeface="Times New Roman"/>
              </a:rPr>
              <a:t>.</a:t>
            </a:r>
            <a:endParaRPr b="0" lang="en-US" sz="3200" strike="noStrike" u="none">
              <a:solidFill>
                <a:srgbClr val="000000"/>
              </a:solidFill>
              <a:effectLst/>
              <a:uFillTx/>
              <a:latin typeface="Arial"/>
            </a:endParaRPr>
          </a:p>
          <a:p>
            <a:pPr algn="ctr" defTabSz="914400">
              <a:lnSpc>
                <a:spcPct val="100000"/>
              </a:lnSpc>
            </a:pPr>
            <a:r>
              <a:rPr b="0" lang="fr-FR" sz="2800" strike="noStrike" u="sng">
                <a:solidFill>
                  <a:schemeClr val="dk1"/>
                </a:solidFill>
                <a:effectLst/>
                <a:uFillTx/>
                <a:latin typeface="Times New Roman"/>
              </a:rPr>
              <a:t>Inutile de rajouter </a:t>
            </a:r>
            <a:r>
              <a:rPr b="0" i="1" lang="fr-FR" sz="2800" strike="noStrike" u="sng">
                <a:solidFill>
                  <a:schemeClr val="dk1"/>
                </a:solidFill>
                <a:effectLst/>
                <a:uFillTx/>
                <a:latin typeface="Times New Roman"/>
              </a:rPr>
              <a:t>car</a:t>
            </a:r>
            <a:r>
              <a:rPr b="0" lang="fr-FR" sz="2800" strike="noStrike" u="sng">
                <a:solidFill>
                  <a:schemeClr val="dk1"/>
                </a:solidFill>
                <a:effectLst/>
                <a:uFillTx/>
                <a:latin typeface="Times New Roman"/>
              </a:rPr>
              <a:t> ou </a:t>
            </a:r>
            <a:r>
              <a:rPr b="0" i="1" lang="fr-FR" sz="2800" strike="noStrike" u="sng">
                <a:solidFill>
                  <a:schemeClr val="dk1"/>
                </a:solidFill>
                <a:effectLst/>
                <a:uFillTx/>
                <a:latin typeface="Times New Roman"/>
              </a:rPr>
              <a:t>en effet</a:t>
            </a:r>
            <a:r>
              <a:rPr b="0" lang="fr-FR" sz="2800" strike="noStrike" u="sng">
                <a:solidFill>
                  <a:schemeClr val="dk1"/>
                </a:solidFill>
                <a:effectLst/>
                <a:uFillTx/>
                <a:latin typeface="Times New Roman"/>
              </a:rPr>
              <a:t>; </a:t>
            </a:r>
            <a:endParaRPr b="0" lang="en-US" sz="2800" strike="noStrike" u="none">
              <a:solidFill>
                <a:srgbClr val="000000"/>
              </a:solidFill>
              <a:effectLst/>
              <a:uFillTx/>
              <a:latin typeface="Arial"/>
            </a:endParaRPr>
          </a:p>
          <a:p>
            <a:pPr algn="ctr" defTabSz="914400">
              <a:lnSpc>
                <a:spcPct val="100000"/>
              </a:lnSpc>
            </a:pPr>
            <a:r>
              <a:rPr b="0" lang="fr-FR" sz="2800" strike="noStrike" u="sng">
                <a:solidFill>
                  <a:schemeClr val="dk1"/>
                </a:solidFill>
                <a:effectLst/>
                <a:uFillTx/>
                <a:latin typeface="Times New Roman"/>
              </a:rPr>
              <a:t>les deux points ont précisément cette signification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Je ne peux plus rentrer chez moi : j'ai perdu ma clef.</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Les deux points servent aussi à introduire une citation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Vous connaissez la phrase célèbre : « L'État, c'est moi ».</a:t>
            </a:r>
            <a:endParaRPr b="0" lang="en-US" sz="2800" strike="noStrike" u="none">
              <a:solidFill>
                <a:srgbClr val="000000"/>
              </a:solidFill>
              <a:effectLst/>
              <a:uFillTx/>
              <a:latin typeface="Arial"/>
            </a:endParaRPr>
          </a:p>
          <a:p>
            <a:pPr marL="457200" indent="-457200" algn="just" defTabSz="914400">
              <a:lnSpc>
                <a:spcPct val="100000"/>
              </a:lnSpc>
              <a:buClr>
                <a:srgbClr val="000000"/>
              </a:buClr>
              <a:buFont typeface="Arial"/>
              <a:buChar char="•"/>
            </a:pPr>
            <a:r>
              <a:rPr b="0" lang="fr-FR" sz="2800" strike="noStrike" u="none">
                <a:solidFill>
                  <a:schemeClr val="dk1"/>
                </a:solidFill>
                <a:effectLst/>
                <a:uFillTx/>
                <a:latin typeface="Times New Roman"/>
              </a:rPr>
              <a:t>Les deux points servent encore à introduire une énumération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Notre effort doit porter sur trois opérations : la production, l'emballage, la vente.</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Après deux points, on ne doit pas mettre de majuscule.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210" dur="indefinite" restart="never" nodeType="tmRoot">
          <p:childTnLst>
            <p:seq>
              <p:cTn id="211" dur="indefinite" nodeType="mainSeq">
                <p:childTnLst>
                  <p:par>
                    <p:cTn id="212" fill="hold">
                      <p:stCondLst>
                        <p:cond delay="indefinite"/>
                      </p:stCondLst>
                      <p:childTnLst>
                        <p:par>
                          <p:cTn id="213" fill="hold">
                            <p:stCondLst>
                              <p:cond delay="0"/>
                            </p:stCondLst>
                            <p:childTnLst>
                              <p:par>
                                <p:cTn id="214" nodeType="clickEffect" fill="hold" presetClass="entr" presetID="1">
                                  <p:stCondLst>
                                    <p:cond delay="0"/>
                                  </p:stCondLst>
                                  <p:childTnLst>
                                    <p:set>
                                      <p:cBhvr>
                                        <p:cTn id="215"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216" fill="hold">
                      <p:stCondLst>
                        <p:cond delay="indefinite"/>
                      </p:stCondLst>
                      <p:childTnLst>
                        <p:par>
                          <p:cTn id="217" fill="hold">
                            <p:stCondLst>
                              <p:cond delay="0"/>
                            </p:stCondLst>
                            <p:childTnLst>
                              <p:par>
                                <p:cTn id="218" nodeType="clickEffect" fill="hold" presetClass="entr" presetID="1">
                                  <p:stCondLst>
                                    <p:cond delay="0"/>
                                  </p:stCondLst>
                                  <p:childTnLst>
                                    <p:set>
                                      <p:cBhvr>
                                        <p:cTn id="219" dur="1" fill="hold">
                                          <p:stCondLst>
                                            <p:cond delay="0"/>
                                          </p:stCondLst>
                                        </p:cTn>
                                        <p:tgtEl>
                                          <p:spTgt spid="74">
                                            <p:txEl>
                                              <p:pRg st="2" end="2"/>
                                            </p:txEl>
                                          </p:spTgt>
                                        </p:tgtEl>
                                        <p:attrNameLst>
                                          <p:attrName>style.visibility</p:attrName>
                                        </p:attrNameLst>
                                      </p:cBhvr>
                                      <p:to>
                                        <p:strVal val="visible"/>
                                      </p:to>
                                    </p:set>
                                  </p:childTnLst>
                                </p:cTn>
                              </p:par>
                            </p:childTnLst>
                          </p:cTn>
                        </p:par>
                      </p:childTnLst>
                    </p:cTn>
                  </p:par>
                  <p:par>
                    <p:cTn id="220" fill="hold">
                      <p:stCondLst>
                        <p:cond delay="indefinite"/>
                      </p:stCondLst>
                      <p:childTnLst>
                        <p:par>
                          <p:cTn id="221" fill="hold">
                            <p:stCondLst>
                              <p:cond delay="0"/>
                            </p:stCondLst>
                            <p:childTnLst>
                              <p:par>
                                <p:cTn id="222" nodeType="clickEffect" fill="hold" presetClass="entr" presetID="1">
                                  <p:stCondLst>
                                    <p:cond delay="0"/>
                                  </p:stCondLst>
                                  <p:childTnLst>
                                    <p:set>
                                      <p:cBhvr>
                                        <p:cTn id="223" dur="1" fill="hold">
                                          <p:stCondLst>
                                            <p:cond delay="0"/>
                                          </p:stCondLst>
                                        </p:cTn>
                                        <p:tgtEl>
                                          <p:spTgt spid="74">
                                            <p:txEl>
                                              <p:pRg st="3" end="3"/>
                                            </p:txEl>
                                          </p:spTgt>
                                        </p:tgtEl>
                                        <p:attrNameLst>
                                          <p:attrName>style.visibility</p:attrName>
                                        </p:attrNameLst>
                                      </p:cBhvr>
                                      <p:to>
                                        <p:strVal val="visible"/>
                                      </p:to>
                                    </p:set>
                                  </p:childTnLst>
                                </p:cTn>
                              </p:par>
                            </p:childTnLst>
                          </p:cTn>
                        </p:par>
                      </p:childTnLst>
                    </p:cTn>
                  </p:par>
                  <p:par>
                    <p:cTn id="224" fill="hold">
                      <p:stCondLst>
                        <p:cond delay="indefinite"/>
                      </p:stCondLst>
                      <p:childTnLst>
                        <p:par>
                          <p:cTn id="225" fill="hold">
                            <p:stCondLst>
                              <p:cond delay="0"/>
                            </p:stCondLst>
                            <p:childTnLst>
                              <p:par>
                                <p:cTn id="226" nodeType="clickEffect" fill="hold" presetClass="entr" presetID="1">
                                  <p:stCondLst>
                                    <p:cond delay="0"/>
                                  </p:stCondLst>
                                  <p:childTnLst>
                                    <p:set>
                                      <p:cBhvr>
                                        <p:cTn id="227" dur="1" fill="hold">
                                          <p:stCondLst>
                                            <p:cond delay="0"/>
                                          </p:stCondLst>
                                        </p:cTn>
                                        <p:tgtEl>
                                          <p:spTgt spid="74">
                                            <p:txEl>
                                              <p:pRg st="4" end="4"/>
                                            </p:txEl>
                                          </p:spTgt>
                                        </p:tgtEl>
                                        <p:attrNameLst>
                                          <p:attrName>style.visibility</p:attrName>
                                        </p:attrNameLst>
                                      </p:cBhvr>
                                      <p:to>
                                        <p:strVal val="visible"/>
                                      </p:to>
                                    </p:set>
                                  </p:childTnLst>
                                </p:cTn>
                              </p:par>
                              <p:par>
                                <p:cTn id="228" nodeType="withEffect" fill="hold" presetClass="entr" presetID="1">
                                  <p:stCondLst>
                                    <p:cond delay="0"/>
                                  </p:stCondLst>
                                  <p:childTnLst>
                                    <p:set>
                                      <p:cBhvr>
                                        <p:cTn id="229" dur="1" fill="hold">
                                          <p:stCondLst>
                                            <p:cond delay="0"/>
                                          </p:stCondLst>
                                        </p:cTn>
                                        <p:tgtEl>
                                          <p:spTgt spid="74">
                                            <p:txEl>
                                              <p:pRg st="5" end="5"/>
                                            </p:txEl>
                                          </p:spTgt>
                                        </p:tgtEl>
                                        <p:attrNameLst>
                                          <p:attrName>style.visibility</p:attrName>
                                        </p:attrNameLst>
                                      </p:cBhvr>
                                      <p:to>
                                        <p:strVal val="visible"/>
                                      </p:to>
                                    </p:set>
                                  </p:childTnLst>
                                </p:cTn>
                              </p:par>
                            </p:childTnLst>
                          </p:cTn>
                        </p:par>
                      </p:childTnLst>
                    </p:cTn>
                  </p:par>
                  <p:par>
                    <p:cTn id="230" fill="hold">
                      <p:stCondLst>
                        <p:cond delay="indefinite"/>
                      </p:stCondLst>
                      <p:childTnLst>
                        <p:par>
                          <p:cTn id="231" fill="hold">
                            <p:stCondLst>
                              <p:cond delay="0"/>
                            </p:stCondLst>
                            <p:childTnLst>
                              <p:par>
                                <p:cTn id="232" nodeType="clickEffect" fill="hold" presetClass="entr" presetID="2" presetSubtype="4">
                                  <p:stCondLst>
                                    <p:cond delay="0"/>
                                  </p:stCondLst>
                                  <p:childTnLst>
                                    <p:set>
                                      <p:cBhvr>
                                        <p:cTn id="233" dur="1" fill="hold">
                                          <p:stCondLst>
                                            <p:cond delay="0"/>
                                          </p:stCondLst>
                                        </p:cTn>
                                        <p:tgtEl>
                                          <p:spTgt spid="74">
                                            <p:txEl>
                                              <p:pRg st="6" end="6"/>
                                            </p:txEl>
                                          </p:spTgt>
                                        </p:tgtEl>
                                        <p:attrNameLst>
                                          <p:attrName>style.visibility</p:attrName>
                                        </p:attrNameLst>
                                      </p:cBhvr>
                                      <p:to>
                                        <p:strVal val="visible"/>
                                      </p:to>
                                    </p:set>
                                    <p:anim calcmode="lin" valueType="num">
                                      <p:cBhvr additive="repl">
                                        <p:cTn id="234" dur="500" fill="hold"/>
                                        <p:tgtEl>
                                          <p:spTgt spid="74">
                                            <p:txEl>
                                              <p:pRg st="6" end="6"/>
                                            </p:txEl>
                                          </p:spTgt>
                                        </p:tgtEl>
                                        <p:attrNameLst>
                                          <p:attrName>ppt_x</p:attrName>
                                        </p:attrNameLst>
                                      </p:cBhvr>
                                      <p:tavLst>
                                        <p:tav tm="0">
                                          <p:val>
                                            <p:strVal val="#ppt_x"/>
                                          </p:val>
                                        </p:tav>
                                        <p:tav tm="100000">
                                          <p:val>
                                            <p:strVal val="#ppt_x"/>
                                          </p:val>
                                        </p:tav>
                                      </p:tavLst>
                                    </p:anim>
                                    <p:anim calcmode="lin" valueType="num">
                                      <p:cBhvr additive="repl">
                                        <p:cTn id="235" dur="500" fill="hold"/>
                                        <p:tgtEl>
                                          <p:spTgt spid="7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6" fill="hold">
                      <p:stCondLst>
                        <p:cond delay="indefinite"/>
                      </p:stCondLst>
                      <p:childTnLst>
                        <p:par>
                          <p:cTn id="237" fill="hold">
                            <p:stCondLst>
                              <p:cond delay="0"/>
                            </p:stCondLst>
                            <p:childTnLst>
                              <p:par>
                                <p:cTn id="238" nodeType="clickEffect" fill="hold" presetClass="entr" presetID="1">
                                  <p:stCondLst>
                                    <p:cond delay="0"/>
                                  </p:stCondLst>
                                  <p:childTnLst>
                                    <p:set>
                                      <p:cBhvr>
                                        <p:cTn id="239" dur="1" fill="hold">
                                          <p:stCondLst>
                                            <p:cond delay="0"/>
                                          </p:stCondLst>
                                        </p:cTn>
                                        <p:tgtEl>
                                          <p:spTgt spid="74">
                                            <p:txEl>
                                              <p:pRg st="7" end="7"/>
                                            </p:txEl>
                                          </p:spTgt>
                                        </p:tgtEl>
                                        <p:attrNameLst>
                                          <p:attrName>style.visibility</p:attrName>
                                        </p:attrNameLst>
                                      </p:cBhvr>
                                      <p:to>
                                        <p:strVal val="visible"/>
                                      </p:to>
                                    </p:set>
                                  </p:childTnLst>
                                </p:cTn>
                              </p:par>
                            </p:childTnLst>
                          </p:cTn>
                        </p:par>
                      </p:childTnLst>
                    </p:cTn>
                  </p:par>
                  <p:par>
                    <p:cTn id="240" fill="hold">
                      <p:stCondLst>
                        <p:cond delay="indefinite"/>
                      </p:stCondLst>
                      <p:childTnLst>
                        <p:par>
                          <p:cTn id="241" fill="hold">
                            <p:stCondLst>
                              <p:cond delay="0"/>
                            </p:stCondLst>
                            <p:childTnLst>
                              <p:par>
                                <p:cTn id="242" nodeType="clickEffect" fill="hold" presetClass="entr" presetID="2" presetSubtype="4">
                                  <p:stCondLst>
                                    <p:cond delay="0"/>
                                  </p:stCondLst>
                                  <p:childTnLst>
                                    <p:set>
                                      <p:cBhvr>
                                        <p:cTn id="243" dur="1" fill="hold">
                                          <p:stCondLst>
                                            <p:cond delay="0"/>
                                          </p:stCondLst>
                                        </p:cTn>
                                        <p:tgtEl>
                                          <p:spTgt spid="74">
                                            <p:txEl>
                                              <p:pRg st="8" end="8"/>
                                            </p:txEl>
                                          </p:spTgt>
                                        </p:tgtEl>
                                        <p:attrNameLst>
                                          <p:attrName>style.visibility</p:attrName>
                                        </p:attrNameLst>
                                      </p:cBhvr>
                                      <p:to>
                                        <p:strVal val="visible"/>
                                      </p:to>
                                    </p:set>
                                    <p:anim calcmode="lin" valueType="num">
                                      <p:cBhvr additive="repl">
                                        <p:cTn id="244" dur="500" fill="hold"/>
                                        <p:tgtEl>
                                          <p:spTgt spid="74">
                                            <p:txEl>
                                              <p:pRg st="8" end="8"/>
                                            </p:txEl>
                                          </p:spTgt>
                                        </p:tgtEl>
                                        <p:attrNameLst>
                                          <p:attrName>ppt_x</p:attrName>
                                        </p:attrNameLst>
                                      </p:cBhvr>
                                      <p:tavLst>
                                        <p:tav tm="0">
                                          <p:val>
                                            <p:strVal val="#ppt_x"/>
                                          </p:val>
                                        </p:tav>
                                        <p:tav tm="100000">
                                          <p:val>
                                            <p:strVal val="#ppt_x"/>
                                          </p:val>
                                        </p:tav>
                                      </p:tavLst>
                                    </p:anim>
                                    <p:anim calcmode="lin" valueType="num">
                                      <p:cBhvr additive="repl">
                                        <p:cTn id="245" dur="500" fill="hold"/>
                                        <p:tgtEl>
                                          <p:spTgt spid="7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46" fill="hold">
                      <p:stCondLst>
                        <p:cond delay="indefinite"/>
                      </p:stCondLst>
                      <p:childTnLst>
                        <p:par>
                          <p:cTn id="247" fill="hold">
                            <p:stCondLst>
                              <p:cond delay="0"/>
                            </p:stCondLst>
                            <p:childTnLst>
                              <p:par>
                                <p:cTn id="248" nodeType="clickEffect" fill="hold" presetClass="entr" presetID="1">
                                  <p:stCondLst>
                                    <p:cond delay="0"/>
                                  </p:stCondLst>
                                  <p:childTnLst>
                                    <p:set>
                                      <p:cBhvr>
                                        <p:cTn id="249" dur="1" fill="hold">
                                          <p:stCondLst>
                                            <p:cond delay="0"/>
                                          </p:stCondLst>
                                        </p:cTn>
                                        <p:tgtEl>
                                          <p:spTgt spid="74">
                                            <p:txEl>
                                              <p:pRg st="9" end="9"/>
                                            </p:txEl>
                                          </p:spTgt>
                                        </p:tgtEl>
                                        <p:attrNameLst>
                                          <p:attrName>style.visibility</p:attrName>
                                        </p:attrNameLst>
                                      </p:cBhvr>
                                      <p:to>
                                        <p:strVal val="visible"/>
                                      </p:to>
                                    </p:set>
                                  </p:childTnLst>
                                </p:cTn>
                              </p:par>
                            </p:childTnLst>
                          </p:cTn>
                        </p:par>
                      </p:childTnLst>
                    </p:cTn>
                  </p:par>
                  <p:par>
                    <p:cTn id="250" fill="hold">
                      <p:stCondLst>
                        <p:cond delay="indefinite"/>
                      </p:stCondLst>
                      <p:childTnLst>
                        <p:par>
                          <p:cTn id="251" fill="hold">
                            <p:stCondLst>
                              <p:cond delay="0"/>
                            </p:stCondLst>
                            <p:childTnLst>
                              <p:par>
                                <p:cTn id="252" nodeType="clickEffect" fill="hold" presetClass="entr" presetID="10">
                                  <p:stCondLst>
                                    <p:cond delay="0"/>
                                  </p:stCondLst>
                                  <p:childTnLst>
                                    <p:set>
                                      <p:cBhvr>
                                        <p:cTn id="253" dur="1" fill="hold">
                                          <p:stCondLst>
                                            <p:cond delay="0"/>
                                          </p:stCondLst>
                                        </p:cTn>
                                        <p:tgtEl>
                                          <p:spTgt spid="74">
                                            <p:txEl>
                                              <p:pRg st="10" end="10"/>
                                            </p:txEl>
                                          </p:spTgt>
                                        </p:tgtEl>
                                        <p:attrNameLst>
                                          <p:attrName>style.visibility</p:attrName>
                                        </p:attrNameLst>
                                      </p:cBhvr>
                                      <p:to>
                                        <p:strVal val="visible"/>
                                      </p:to>
                                    </p:set>
                                    <p:animEffect filter="fade" transition="in">
                                      <p:cBhvr additive="repl">
                                        <p:cTn id="254" dur="500"/>
                                        <p:tgtEl>
                                          <p:spTgt spid="74">
                                            <p:txEl>
                                              <p:pRg st="10" end="10"/>
                                            </p:txEl>
                                          </p:spTgt>
                                        </p:tgtEl>
                                      </p:cBhvr>
                                    </p:animEffect>
                                  </p:childTnLst>
                                </p:cTn>
                              </p:par>
                            </p:childTnLst>
                          </p:cTn>
                        </p:par>
                      </p:childTnLst>
                    </p:cTn>
                  </p:par>
                  <p:par>
                    <p:cTn id="255" fill="hold">
                      <p:stCondLst>
                        <p:cond delay="indefinite"/>
                      </p:stCondLst>
                      <p:childTnLst>
                        <p:par>
                          <p:cTn id="256" fill="hold">
                            <p:stCondLst>
                              <p:cond delay="0"/>
                            </p:stCondLst>
                            <p:childTnLst>
                              <p:par>
                                <p:cTn id="257" nodeType="clickEffect" fill="hold" presetClass="entr" presetID="16" presetSubtype="21">
                                  <p:stCondLst>
                                    <p:cond delay="0"/>
                                  </p:stCondLst>
                                  <p:childTnLst>
                                    <p:set>
                                      <p:cBhvr>
                                        <p:cTn id="258" dur="1" fill="hold">
                                          <p:stCondLst>
                                            <p:cond delay="0"/>
                                          </p:stCondLst>
                                        </p:cTn>
                                        <p:tgtEl>
                                          <p:spTgt spid="74">
                                            <p:txEl>
                                              <p:pRg st="11" end="11"/>
                                            </p:txEl>
                                          </p:spTgt>
                                        </p:tgtEl>
                                        <p:attrNameLst>
                                          <p:attrName>style.visibility</p:attrName>
                                        </p:attrNameLst>
                                      </p:cBhvr>
                                      <p:to>
                                        <p:strVal val="visible"/>
                                      </p:to>
                                    </p:set>
                                    <p:animEffect filter="barn(inVertical)" transition="in">
                                      <p:cBhvr additive="repl">
                                        <p:cTn id="259" dur="500"/>
                                        <p:tgtEl>
                                          <p:spTgt spid="74">
                                            <p:txEl>
                                              <p:pRg st="11" end="1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Rectangle 1"/>
          <p:cNvSpPr/>
          <p:nvPr/>
        </p:nvSpPr>
        <p:spPr>
          <a:xfrm>
            <a:off x="179640" y="870840"/>
            <a:ext cx="8856360" cy="51390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4000" strike="noStrike" u="none">
                <a:solidFill>
                  <a:schemeClr val="dk1"/>
                </a:solidFill>
                <a:effectLst/>
                <a:uFillTx/>
                <a:latin typeface="Times New Roman"/>
              </a:rPr>
              <a:t>d)</a:t>
            </a:r>
            <a:r>
              <a:rPr b="0" lang="fr-FR" sz="3600" strike="noStrike" u="none">
                <a:solidFill>
                  <a:schemeClr val="dk1"/>
                </a:solidFill>
                <a:effectLst/>
                <a:uFillTx/>
                <a:latin typeface="Times New Roman"/>
              </a:rPr>
              <a:t> </a:t>
            </a:r>
            <a:r>
              <a:rPr b="0" lang="fr-FR" sz="3600" strike="noStrike" u="sng">
                <a:solidFill>
                  <a:schemeClr val="dk1"/>
                </a:solidFill>
                <a:effectLst/>
                <a:uFillTx/>
                <a:latin typeface="Times New Roman"/>
              </a:rPr>
              <a:t>Vous voulez séparer deux idées ou deux faits, mais sans mettre entre eux la distance que marquerait un point : vous employez le </a:t>
            </a:r>
            <a:r>
              <a:rPr b="1" lang="fr-FR" sz="3600" strike="noStrike" u="sng">
                <a:solidFill>
                  <a:schemeClr val="dk1"/>
                </a:solidFill>
                <a:effectLst/>
                <a:uFillTx/>
                <a:latin typeface="Times New Roman"/>
              </a:rPr>
              <a:t>point-virgule</a:t>
            </a:r>
            <a:r>
              <a:rPr b="0" lang="fr-FR" sz="3600" strike="noStrike" u="sng">
                <a:solidFill>
                  <a:schemeClr val="dk1"/>
                </a:solidFill>
                <a:effectLst/>
                <a:uFillTx/>
                <a:latin typeface="Times New Roman"/>
              </a:rPr>
              <a:t> ;</a:t>
            </a:r>
            <a:endParaRPr b="0" lang="en-US" sz="36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Il n’y aura plus de vainqueurs ; il ne restera que des victimes de guerre.</a:t>
            </a:r>
            <a:endParaRPr b="0" lang="en-US" sz="36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Ainsi le point-virgule procure une possibilité de nuance qu'il ne faut pas négliger.</a:t>
            </a:r>
            <a:endParaRPr b="0" lang="en-US" sz="36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 Il n’est pas suivi d'une majuscule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260" dur="indefinite" restart="never" nodeType="tmRoot">
          <p:childTnLst>
            <p:seq>
              <p:cTn id="261" dur="indefinite" nodeType="mainSeq">
                <p:childTnLst>
                  <p:par>
                    <p:cTn id="262" fill="hold">
                      <p:stCondLst>
                        <p:cond delay="indefinite"/>
                      </p:stCondLst>
                      <p:childTnLst>
                        <p:par>
                          <p:cTn id="263" fill="hold">
                            <p:stCondLst>
                              <p:cond delay="0"/>
                            </p:stCondLst>
                            <p:childTnLst>
                              <p:par>
                                <p:cTn id="264" nodeType="clickEffect" fill="hold" presetClass="entr" presetID="1">
                                  <p:stCondLst>
                                    <p:cond delay="0"/>
                                  </p:stCondLst>
                                  <p:childTnLst>
                                    <p:set>
                                      <p:cBhvr>
                                        <p:cTn id="265"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266" fill="hold">
                      <p:stCondLst>
                        <p:cond delay="indefinite"/>
                      </p:stCondLst>
                      <p:childTnLst>
                        <p:par>
                          <p:cTn id="267" fill="hold">
                            <p:stCondLst>
                              <p:cond delay="0"/>
                            </p:stCondLst>
                            <p:childTnLst>
                              <p:par>
                                <p:cTn id="268" nodeType="clickEffect" fill="hold" presetClass="entr" presetID="2" presetSubtype="4">
                                  <p:stCondLst>
                                    <p:cond delay="0"/>
                                  </p:stCondLst>
                                  <p:childTnLst>
                                    <p:set>
                                      <p:cBhvr>
                                        <p:cTn id="269" dur="1" fill="hold">
                                          <p:stCondLst>
                                            <p:cond delay="0"/>
                                          </p:stCondLst>
                                        </p:cTn>
                                        <p:tgtEl>
                                          <p:spTgt spid="75">
                                            <p:txEl>
                                              <p:pRg st="1" end="1"/>
                                            </p:txEl>
                                          </p:spTgt>
                                        </p:tgtEl>
                                        <p:attrNameLst>
                                          <p:attrName>style.visibility</p:attrName>
                                        </p:attrNameLst>
                                      </p:cBhvr>
                                      <p:to>
                                        <p:strVal val="visible"/>
                                      </p:to>
                                    </p:set>
                                    <p:anim calcmode="lin" valueType="num">
                                      <p:cBhvr additive="repl">
                                        <p:cTn id="270" dur="500" fill="hold"/>
                                        <p:tgtEl>
                                          <p:spTgt spid="75">
                                            <p:txEl>
                                              <p:pRg st="1" end="1"/>
                                            </p:txEl>
                                          </p:spTgt>
                                        </p:tgtEl>
                                        <p:attrNameLst>
                                          <p:attrName>ppt_x</p:attrName>
                                        </p:attrNameLst>
                                      </p:cBhvr>
                                      <p:tavLst>
                                        <p:tav tm="0">
                                          <p:val>
                                            <p:strVal val="#ppt_x"/>
                                          </p:val>
                                        </p:tav>
                                        <p:tav tm="100000">
                                          <p:val>
                                            <p:strVal val="#ppt_x"/>
                                          </p:val>
                                        </p:tav>
                                      </p:tavLst>
                                    </p:anim>
                                    <p:anim calcmode="lin" valueType="num">
                                      <p:cBhvr additive="repl">
                                        <p:cTn id="271" dur="500" fill="hold"/>
                                        <p:tgtEl>
                                          <p:spTgt spid="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nodeType="clickEffect" fill="hold" presetClass="entr" presetID="2" presetSubtype="4">
                                  <p:stCondLst>
                                    <p:cond delay="0"/>
                                  </p:stCondLst>
                                  <p:childTnLst>
                                    <p:set>
                                      <p:cBhvr>
                                        <p:cTn id="275" dur="1" fill="hold">
                                          <p:stCondLst>
                                            <p:cond delay="0"/>
                                          </p:stCondLst>
                                        </p:cTn>
                                        <p:tgtEl>
                                          <p:spTgt spid="75">
                                            <p:txEl>
                                              <p:pRg st="2" end="2"/>
                                            </p:txEl>
                                          </p:spTgt>
                                        </p:tgtEl>
                                        <p:attrNameLst>
                                          <p:attrName>style.visibility</p:attrName>
                                        </p:attrNameLst>
                                      </p:cBhvr>
                                      <p:to>
                                        <p:strVal val="visible"/>
                                      </p:to>
                                    </p:set>
                                    <p:anim calcmode="lin" valueType="num">
                                      <p:cBhvr additive="repl">
                                        <p:cTn id="276" dur="500" fill="hold"/>
                                        <p:tgtEl>
                                          <p:spTgt spid="75">
                                            <p:txEl>
                                              <p:pRg st="2" end="2"/>
                                            </p:txEl>
                                          </p:spTgt>
                                        </p:tgtEl>
                                        <p:attrNameLst>
                                          <p:attrName>ppt_x</p:attrName>
                                        </p:attrNameLst>
                                      </p:cBhvr>
                                      <p:tavLst>
                                        <p:tav tm="0">
                                          <p:val>
                                            <p:strVal val="#ppt_x"/>
                                          </p:val>
                                        </p:tav>
                                        <p:tav tm="100000">
                                          <p:val>
                                            <p:strVal val="#ppt_x"/>
                                          </p:val>
                                        </p:tav>
                                      </p:tavLst>
                                    </p:anim>
                                    <p:anim calcmode="lin" valueType="num">
                                      <p:cBhvr additive="repl">
                                        <p:cTn id="277" dur="500" fill="hold"/>
                                        <p:tgtEl>
                                          <p:spTgt spid="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nodeType="clickEffect" fill="hold" presetClass="entr" presetID="2" presetSubtype="4">
                                  <p:stCondLst>
                                    <p:cond delay="0"/>
                                  </p:stCondLst>
                                  <p:childTnLst>
                                    <p:set>
                                      <p:cBhvr>
                                        <p:cTn id="281" dur="1" fill="hold">
                                          <p:stCondLst>
                                            <p:cond delay="0"/>
                                          </p:stCondLst>
                                        </p:cTn>
                                        <p:tgtEl>
                                          <p:spTgt spid="75">
                                            <p:txEl>
                                              <p:pRg st="3" end="3"/>
                                            </p:txEl>
                                          </p:spTgt>
                                        </p:tgtEl>
                                        <p:attrNameLst>
                                          <p:attrName>style.visibility</p:attrName>
                                        </p:attrNameLst>
                                      </p:cBhvr>
                                      <p:to>
                                        <p:strVal val="visible"/>
                                      </p:to>
                                    </p:set>
                                    <p:anim calcmode="lin" valueType="num">
                                      <p:cBhvr additive="repl">
                                        <p:cTn id="282" dur="500" fill="hold"/>
                                        <p:tgtEl>
                                          <p:spTgt spid="75">
                                            <p:txEl>
                                              <p:pRg st="3" end="3"/>
                                            </p:txEl>
                                          </p:spTgt>
                                        </p:tgtEl>
                                        <p:attrNameLst>
                                          <p:attrName>ppt_x</p:attrName>
                                        </p:attrNameLst>
                                      </p:cBhvr>
                                      <p:tavLst>
                                        <p:tav tm="0">
                                          <p:val>
                                            <p:strVal val="#ppt_x"/>
                                          </p:val>
                                        </p:tav>
                                        <p:tav tm="100000">
                                          <p:val>
                                            <p:strVal val="#ppt_x"/>
                                          </p:val>
                                        </p:tav>
                                      </p:tavLst>
                                    </p:anim>
                                    <p:anim calcmode="lin" valueType="num">
                                      <p:cBhvr additive="repl">
                                        <p:cTn id="283" dur="500" fill="hold"/>
                                        <p:tgtEl>
                                          <p:spTgt spid="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Rectangle 1"/>
          <p:cNvSpPr/>
          <p:nvPr/>
        </p:nvSpPr>
        <p:spPr>
          <a:xfrm>
            <a:off x="107640" y="44640"/>
            <a:ext cx="8856360" cy="60318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fr-FR" sz="2800" strike="noStrike" u="none">
                <a:solidFill>
                  <a:schemeClr val="dk1"/>
                </a:solidFill>
                <a:effectLst/>
                <a:uFillTx/>
                <a:latin typeface="Times New Roman"/>
              </a:rPr>
              <a:t> </a:t>
            </a:r>
            <a:r>
              <a:rPr b="1" lang="fr-FR" sz="3200" strike="noStrike" u="none">
                <a:solidFill>
                  <a:schemeClr val="dk1"/>
                </a:solidFill>
                <a:effectLst/>
                <a:uFillTx/>
                <a:latin typeface="Times New Roman"/>
              </a:rPr>
              <a:t>e) </a:t>
            </a:r>
            <a:r>
              <a:rPr b="0" lang="fr-FR" sz="2600" strike="noStrike" u="sng">
                <a:solidFill>
                  <a:schemeClr val="dk1"/>
                </a:solidFill>
                <a:effectLst/>
                <a:uFillTx/>
                <a:latin typeface="Times New Roman"/>
              </a:rPr>
              <a:t>A la fin d’une question directe, il faut un </a:t>
            </a:r>
            <a:r>
              <a:rPr b="1" lang="fr-FR" sz="2600" strike="noStrike" u="sng">
                <a:solidFill>
                  <a:schemeClr val="dk1"/>
                </a:solidFill>
                <a:effectLst/>
                <a:uFillTx/>
                <a:latin typeface="Times New Roman"/>
              </a:rPr>
              <a:t>point d'interrogation</a:t>
            </a:r>
            <a:endParaRPr b="0" lang="en-US" sz="26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Pourquoi n’avez-vous pas apporté ces documents ? Que faire maintenant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Mais si la question dépend d'un verbe, si elle est donc indirecte, on n'emploie pas ce signe, car il ne faut pas alors élever la voix à la fin de la phrase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Je suis curieux de savoir pourquoi vous n'avez pas apporté ces documents.</a:t>
            </a:r>
            <a:endParaRPr b="0" lang="en-US" sz="2800" strike="noStrike" u="none">
              <a:solidFill>
                <a:srgbClr val="000000"/>
              </a:solidFill>
              <a:effectLst/>
              <a:uFillTx/>
              <a:latin typeface="Arial"/>
            </a:endParaRPr>
          </a:p>
          <a:p>
            <a:pPr algn="just" defTabSz="914400">
              <a:lnSpc>
                <a:spcPct val="100000"/>
              </a:lnSpc>
            </a:pPr>
            <a:r>
              <a:rPr b="0" lang="fr-FR" sz="2400" strike="noStrike" u="none">
                <a:solidFill>
                  <a:schemeClr val="dk1"/>
                </a:solidFill>
                <a:effectLst/>
                <a:uFillTx/>
                <a:latin typeface="Times New Roman"/>
              </a:rPr>
              <a:t>(On remarquera que dans ce cas le sujet n'est pas placé après le verbe.)</a:t>
            </a:r>
            <a:endParaRPr b="0" lang="en-US" sz="2400" strike="noStrike" u="none">
              <a:solidFill>
                <a:srgbClr val="000000"/>
              </a:solidFill>
              <a:effectLst/>
              <a:uFillTx/>
              <a:latin typeface="Arial"/>
            </a:endParaRPr>
          </a:p>
          <a:p>
            <a:pPr algn="just" defTabSz="914400">
              <a:lnSpc>
                <a:spcPct val="100000"/>
              </a:lnSpc>
            </a:pPr>
            <a:r>
              <a:rPr b="0" lang="fr-FR" sz="2600" strike="noStrike" u="none">
                <a:solidFill>
                  <a:schemeClr val="dk1"/>
                </a:solidFill>
                <a:effectLst/>
                <a:uFillTx/>
                <a:latin typeface="Times New Roman"/>
              </a:rPr>
              <a:t>En général, après un point d’interrogation on met une majus­cule, sauf s’il s’agit d’une série de questions qui se complètent :</a:t>
            </a:r>
            <a:endParaRPr b="0" lang="en-US" sz="26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Qu'as-tu apporté ? des documents authentiques ? des reproductions ?</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284" dur="indefinite" restart="never" nodeType="tmRoot">
          <p:childTnLst>
            <p:seq>
              <p:cTn id="285" dur="indefinite" nodeType="mainSeq">
                <p:childTnLst>
                  <p:par>
                    <p:cTn id="286" fill="hold">
                      <p:stCondLst>
                        <p:cond delay="indefinite"/>
                      </p:stCondLst>
                      <p:childTnLst>
                        <p:par>
                          <p:cTn id="287" fill="hold">
                            <p:stCondLst>
                              <p:cond delay="0"/>
                            </p:stCondLst>
                            <p:childTnLst>
                              <p:par>
                                <p:cTn id="288" nodeType="clickEffect" fill="hold" presetClass="entr" presetID="2" presetSubtype="4">
                                  <p:stCondLst>
                                    <p:cond delay="0"/>
                                  </p:stCondLst>
                                  <p:childTnLst>
                                    <p:set>
                                      <p:cBhvr>
                                        <p:cTn id="289" dur="1" fill="hold">
                                          <p:stCondLst>
                                            <p:cond delay="0"/>
                                          </p:stCondLst>
                                        </p:cTn>
                                        <p:tgtEl>
                                          <p:spTgt spid="76">
                                            <p:txEl>
                                              <p:pRg st="0" end="0"/>
                                            </p:txEl>
                                          </p:spTgt>
                                        </p:tgtEl>
                                        <p:attrNameLst>
                                          <p:attrName>style.visibility</p:attrName>
                                        </p:attrNameLst>
                                      </p:cBhvr>
                                      <p:to>
                                        <p:strVal val="visible"/>
                                      </p:to>
                                    </p:set>
                                    <p:anim calcmode="lin" valueType="num">
                                      <p:cBhvr additive="repl">
                                        <p:cTn id="290" dur="500" fill="hold"/>
                                        <p:tgtEl>
                                          <p:spTgt spid="76">
                                            <p:txEl>
                                              <p:pRg st="0" end="0"/>
                                            </p:txEl>
                                          </p:spTgt>
                                        </p:tgtEl>
                                        <p:attrNameLst>
                                          <p:attrName>ppt_x</p:attrName>
                                        </p:attrNameLst>
                                      </p:cBhvr>
                                      <p:tavLst>
                                        <p:tav tm="0">
                                          <p:val>
                                            <p:strVal val="#ppt_x"/>
                                          </p:val>
                                        </p:tav>
                                        <p:tav tm="100000">
                                          <p:val>
                                            <p:strVal val="#ppt_x"/>
                                          </p:val>
                                        </p:tav>
                                      </p:tavLst>
                                    </p:anim>
                                    <p:anim calcmode="lin" valueType="num">
                                      <p:cBhvr additive="repl">
                                        <p:cTn id="291" dur="500" fill="hold"/>
                                        <p:tgtEl>
                                          <p:spTgt spid="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2" fill="hold">
                      <p:stCondLst>
                        <p:cond delay="indefinite"/>
                      </p:stCondLst>
                      <p:childTnLst>
                        <p:par>
                          <p:cTn id="293" fill="hold">
                            <p:stCondLst>
                              <p:cond delay="0"/>
                            </p:stCondLst>
                            <p:childTnLst>
                              <p:par>
                                <p:cTn id="294" nodeType="clickEffect" fill="hold" presetClass="entr" presetID="1">
                                  <p:stCondLst>
                                    <p:cond delay="0"/>
                                  </p:stCondLst>
                                  <p:childTnLst>
                                    <p:set>
                                      <p:cBhvr>
                                        <p:cTn id="295" dur="1" fill="hold">
                                          <p:stCondLst>
                                            <p:cond delay="0"/>
                                          </p:stCondLst>
                                        </p:cTn>
                                        <p:tgtEl>
                                          <p:spTgt spid="76">
                                            <p:txEl>
                                              <p:pRg st="1" end="1"/>
                                            </p:txEl>
                                          </p:spTgt>
                                        </p:tgtEl>
                                        <p:attrNameLst>
                                          <p:attrName>style.visibility</p:attrName>
                                        </p:attrNameLst>
                                      </p:cBhvr>
                                      <p:to>
                                        <p:strVal val="visible"/>
                                      </p:to>
                                    </p:set>
                                  </p:childTnLst>
                                </p:cTn>
                              </p:par>
                            </p:childTnLst>
                          </p:cTn>
                        </p:par>
                      </p:childTnLst>
                    </p:cTn>
                  </p:par>
                  <p:par>
                    <p:cTn id="296" fill="hold">
                      <p:stCondLst>
                        <p:cond delay="indefinite"/>
                      </p:stCondLst>
                      <p:childTnLst>
                        <p:par>
                          <p:cTn id="297" fill="hold">
                            <p:stCondLst>
                              <p:cond delay="0"/>
                            </p:stCondLst>
                            <p:childTnLst>
                              <p:par>
                                <p:cTn id="298" nodeType="clickEffect" fill="hold" presetClass="entr" presetID="1">
                                  <p:stCondLst>
                                    <p:cond delay="0"/>
                                  </p:stCondLst>
                                  <p:childTnLst>
                                    <p:set>
                                      <p:cBhvr>
                                        <p:cTn id="299" dur="1" fill="hold">
                                          <p:stCondLst>
                                            <p:cond delay="0"/>
                                          </p:stCondLst>
                                        </p:cTn>
                                        <p:tgtEl>
                                          <p:spTgt spid="76">
                                            <p:txEl>
                                              <p:pRg st="2" end="2"/>
                                            </p:txEl>
                                          </p:spTgt>
                                        </p:tgtEl>
                                        <p:attrNameLst>
                                          <p:attrName>style.visibility</p:attrName>
                                        </p:attrNameLst>
                                      </p:cBhvr>
                                      <p:to>
                                        <p:strVal val="visible"/>
                                      </p:to>
                                    </p:set>
                                  </p:childTnLst>
                                </p:cTn>
                              </p:par>
                            </p:childTnLst>
                          </p:cTn>
                        </p:par>
                      </p:childTnLst>
                    </p:cTn>
                  </p:par>
                  <p:par>
                    <p:cTn id="300" fill="hold">
                      <p:stCondLst>
                        <p:cond delay="indefinite"/>
                      </p:stCondLst>
                      <p:childTnLst>
                        <p:par>
                          <p:cTn id="301" fill="hold">
                            <p:stCondLst>
                              <p:cond delay="0"/>
                            </p:stCondLst>
                            <p:childTnLst>
                              <p:par>
                                <p:cTn id="302" nodeType="clickEffect" fill="hold" presetClass="entr" presetID="1">
                                  <p:stCondLst>
                                    <p:cond delay="0"/>
                                  </p:stCondLst>
                                  <p:childTnLst>
                                    <p:set>
                                      <p:cBhvr>
                                        <p:cTn id="303" dur="1" fill="hold">
                                          <p:stCondLst>
                                            <p:cond delay="0"/>
                                          </p:stCondLst>
                                        </p:cTn>
                                        <p:tgtEl>
                                          <p:spTgt spid="76">
                                            <p:txEl>
                                              <p:pRg st="3" end="3"/>
                                            </p:txEl>
                                          </p:spTgt>
                                        </p:tgtEl>
                                        <p:attrNameLst>
                                          <p:attrName>style.visibility</p:attrName>
                                        </p:attrNameLst>
                                      </p:cBhvr>
                                      <p:to>
                                        <p:strVal val="visible"/>
                                      </p:to>
                                    </p:set>
                                  </p:childTnLst>
                                </p:cTn>
                              </p:par>
                            </p:childTnLst>
                          </p:cTn>
                        </p:par>
                      </p:childTnLst>
                    </p:cTn>
                  </p:par>
                  <p:par>
                    <p:cTn id="304" fill="hold">
                      <p:stCondLst>
                        <p:cond delay="indefinite"/>
                      </p:stCondLst>
                      <p:childTnLst>
                        <p:par>
                          <p:cTn id="305" fill="hold">
                            <p:stCondLst>
                              <p:cond delay="0"/>
                            </p:stCondLst>
                            <p:childTnLst>
                              <p:par>
                                <p:cTn id="306" nodeType="clickEffect" fill="hold" presetClass="entr" presetID="1">
                                  <p:stCondLst>
                                    <p:cond delay="0"/>
                                  </p:stCondLst>
                                  <p:childTnLst>
                                    <p:set>
                                      <p:cBhvr>
                                        <p:cTn id="307" dur="1" fill="hold">
                                          <p:stCondLst>
                                            <p:cond delay="0"/>
                                          </p:stCondLst>
                                        </p:cTn>
                                        <p:tgtEl>
                                          <p:spTgt spid="76">
                                            <p:txEl>
                                              <p:pRg st="4" end="4"/>
                                            </p:txEl>
                                          </p:spTgt>
                                        </p:tgtEl>
                                        <p:attrNameLst>
                                          <p:attrName>style.visibility</p:attrName>
                                        </p:attrNameLst>
                                      </p:cBhvr>
                                      <p:to>
                                        <p:strVal val="visible"/>
                                      </p:to>
                                    </p:set>
                                  </p:childTnLst>
                                </p:cTn>
                              </p:par>
                            </p:childTnLst>
                          </p:cTn>
                        </p:par>
                      </p:childTnLst>
                    </p:cTn>
                  </p:par>
                  <p:par>
                    <p:cTn id="308" fill="hold">
                      <p:stCondLst>
                        <p:cond delay="indefinite"/>
                      </p:stCondLst>
                      <p:childTnLst>
                        <p:par>
                          <p:cTn id="309" fill="hold">
                            <p:stCondLst>
                              <p:cond delay="0"/>
                            </p:stCondLst>
                            <p:childTnLst>
                              <p:par>
                                <p:cTn id="310" nodeType="clickEffect" fill="hold" presetClass="entr" presetID="1">
                                  <p:stCondLst>
                                    <p:cond delay="0"/>
                                  </p:stCondLst>
                                  <p:childTnLst>
                                    <p:set>
                                      <p:cBhvr>
                                        <p:cTn id="311" dur="1" fill="hold">
                                          <p:stCondLst>
                                            <p:cond delay="0"/>
                                          </p:stCondLst>
                                        </p:cTn>
                                        <p:tgtEl>
                                          <p:spTgt spid="76">
                                            <p:txEl>
                                              <p:pRg st="5" end="5"/>
                                            </p:txEl>
                                          </p:spTgt>
                                        </p:tgtEl>
                                        <p:attrNameLst>
                                          <p:attrName>style.visibility</p:attrName>
                                        </p:attrNameLst>
                                      </p:cBhvr>
                                      <p:to>
                                        <p:strVal val="visible"/>
                                      </p:to>
                                    </p:set>
                                  </p:childTnLst>
                                </p:cTn>
                              </p:par>
                            </p:childTnLst>
                          </p:cTn>
                        </p:par>
                      </p:childTnLst>
                    </p:cTn>
                  </p:par>
                  <p:par>
                    <p:cTn id="312" fill="hold">
                      <p:stCondLst>
                        <p:cond delay="indefinite"/>
                      </p:stCondLst>
                      <p:childTnLst>
                        <p:par>
                          <p:cTn id="313" fill="hold">
                            <p:stCondLst>
                              <p:cond delay="0"/>
                            </p:stCondLst>
                            <p:childTnLst>
                              <p:par>
                                <p:cTn id="314" nodeType="clickEffect" fill="hold" presetClass="entr" presetID="1">
                                  <p:stCondLst>
                                    <p:cond delay="0"/>
                                  </p:stCondLst>
                                  <p:childTnLst>
                                    <p:set>
                                      <p:cBhvr>
                                        <p:cTn id="315" dur="1" fill="hold">
                                          <p:stCondLst>
                                            <p:cond delay="0"/>
                                          </p:stCondLst>
                                        </p:cTn>
                                        <p:tgtEl>
                                          <p:spTgt spid="76">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Rectangle 1"/>
          <p:cNvSpPr/>
          <p:nvPr/>
        </p:nvSpPr>
        <p:spPr>
          <a:xfrm>
            <a:off x="179640" y="188640"/>
            <a:ext cx="8784360" cy="64317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3600" strike="noStrike" u="none">
                <a:solidFill>
                  <a:schemeClr val="dk1"/>
                </a:solidFill>
                <a:effectLst/>
                <a:uFillTx/>
                <a:latin typeface="Times New Roman"/>
              </a:rPr>
              <a:t>f)</a:t>
            </a:r>
            <a:r>
              <a:rPr b="0" lang="fr-FR" sz="3200" strike="noStrike" u="none">
                <a:solidFill>
                  <a:schemeClr val="dk1"/>
                </a:solidFill>
                <a:effectLst/>
                <a:uFillTx/>
                <a:latin typeface="Times New Roman"/>
              </a:rPr>
              <a:t> </a:t>
            </a:r>
            <a:r>
              <a:rPr b="0" lang="fr-FR" sz="3200" strike="noStrike" u="sng">
                <a:solidFill>
                  <a:schemeClr val="dk1"/>
                </a:solidFill>
                <a:effectLst/>
                <a:uFillTx/>
                <a:latin typeface="Times New Roman"/>
              </a:rPr>
              <a:t>Après une phrase ou une expression vive, traduisant un sentiment comme la colère, la surprise, l’indignation, etc., on signale cette vivacité par un </a:t>
            </a:r>
            <a:r>
              <a:rPr b="1" lang="fr-FR" sz="3200" strike="noStrike" u="sng">
                <a:solidFill>
                  <a:schemeClr val="dk1"/>
                </a:solidFill>
                <a:effectLst/>
                <a:uFillTx/>
                <a:latin typeface="Times New Roman"/>
              </a:rPr>
              <a:t>point d’exclamation</a:t>
            </a:r>
            <a:r>
              <a:rPr b="0" lang="fr-FR" sz="3200" strike="noStrike" u="sng">
                <a:solidFill>
                  <a:schemeClr val="dk1"/>
                </a:solidFill>
                <a:effectLst/>
                <a:uFillTx/>
                <a:latin typeface="Times New Roman"/>
              </a:rPr>
              <a:t> :</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Au voleur ! au voleur ! Coquin ! voyou !</a:t>
            </a:r>
            <a:endParaRPr b="0" lang="en-US" sz="32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Moi, avoir dérobé le sac à main de cette vieille dame !</a:t>
            </a:r>
            <a:endParaRPr b="0" lang="en-US" sz="28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Même emploi de la majuscule qu'après le point d'interrogation.</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Un certain nombre de mots brefs, ayant presque la valeur de cris, sont toujours suivis du point d'exclamation :</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ah ! hélas ! aïe ! ouf !, etc.</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On n'emploie pas de majuscule ensuite.</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316" dur="indefinite" restart="never" nodeType="tmRoot">
          <p:childTnLst>
            <p:seq>
              <p:cTn id="317" dur="indefinite" nodeType="mainSeq">
                <p:childTnLst>
                  <p:par>
                    <p:cTn id="318" fill="hold">
                      <p:stCondLst>
                        <p:cond delay="indefinite"/>
                      </p:stCondLst>
                      <p:childTnLst>
                        <p:par>
                          <p:cTn id="319" fill="hold">
                            <p:stCondLst>
                              <p:cond delay="0"/>
                            </p:stCondLst>
                            <p:childTnLst>
                              <p:par>
                                <p:cTn id="320" nodeType="clickEffect" fill="hold" presetClass="entr" presetID="1">
                                  <p:stCondLst>
                                    <p:cond delay="0"/>
                                  </p:stCondLst>
                                  <p:childTnLst>
                                    <p:set>
                                      <p:cBhvr>
                                        <p:cTn id="321" dur="1" fill="hold">
                                          <p:stCondLst>
                                            <p:cond delay="0"/>
                                          </p:stCondLst>
                                        </p:cTn>
                                        <p:tgtEl>
                                          <p:spTgt spid="77">
                                            <p:txEl>
                                              <p:pRg st="0" end="0"/>
                                            </p:txEl>
                                          </p:spTgt>
                                        </p:tgtEl>
                                        <p:attrNameLst>
                                          <p:attrName>style.visibility</p:attrName>
                                        </p:attrNameLst>
                                      </p:cBhvr>
                                      <p:to>
                                        <p:strVal val="visible"/>
                                      </p:to>
                                    </p:set>
                                  </p:childTnLst>
                                </p:cTn>
                              </p:par>
                            </p:childTnLst>
                          </p:cTn>
                        </p:par>
                      </p:childTnLst>
                    </p:cTn>
                  </p:par>
                  <p:par>
                    <p:cTn id="322" fill="hold">
                      <p:stCondLst>
                        <p:cond delay="indefinite"/>
                      </p:stCondLst>
                      <p:childTnLst>
                        <p:par>
                          <p:cTn id="323" fill="hold">
                            <p:stCondLst>
                              <p:cond delay="0"/>
                            </p:stCondLst>
                            <p:childTnLst>
                              <p:par>
                                <p:cTn id="324" nodeType="clickEffect" fill="hold" presetClass="entr" presetID="1">
                                  <p:stCondLst>
                                    <p:cond delay="0"/>
                                  </p:stCondLst>
                                  <p:childTnLst>
                                    <p:set>
                                      <p:cBhvr>
                                        <p:cTn id="325" dur="1" fill="hold">
                                          <p:stCondLst>
                                            <p:cond delay="0"/>
                                          </p:stCondLst>
                                        </p:cTn>
                                        <p:tgtEl>
                                          <p:spTgt spid="77">
                                            <p:txEl>
                                              <p:pRg st="1" end="1"/>
                                            </p:txEl>
                                          </p:spTgt>
                                        </p:tgtEl>
                                        <p:attrNameLst>
                                          <p:attrName>style.visibility</p:attrName>
                                        </p:attrNameLst>
                                      </p:cBhvr>
                                      <p:to>
                                        <p:strVal val="visible"/>
                                      </p:to>
                                    </p:set>
                                  </p:childTnLst>
                                </p:cTn>
                              </p:par>
                            </p:childTnLst>
                          </p:cTn>
                        </p:par>
                      </p:childTnLst>
                    </p:cTn>
                  </p:par>
                  <p:par>
                    <p:cTn id="326" fill="hold">
                      <p:stCondLst>
                        <p:cond delay="indefinite"/>
                      </p:stCondLst>
                      <p:childTnLst>
                        <p:par>
                          <p:cTn id="327" fill="hold">
                            <p:stCondLst>
                              <p:cond delay="0"/>
                            </p:stCondLst>
                            <p:childTnLst>
                              <p:par>
                                <p:cTn id="328" nodeType="clickEffect" fill="hold" presetClass="entr" presetID="1">
                                  <p:stCondLst>
                                    <p:cond delay="0"/>
                                  </p:stCondLst>
                                  <p:childTnLst>
                                    <p:set>
                                      <p:cBhvr>
                                        <p:cTn id="329" dur="1" fill="hold">
                                          <p:stCondLst>
                                            <p:cond delay="0"/>
                                          </p:stCondLst>
                                        </p:cTn>
                                        <p:tgtEl>
                                          <p:spTgt spid="77">
                                            <p:txEl>
                                              <p:pRg st="2" end="2"/>
                                            </p:txEl>
                                          </p:spTgt>
                                        </p:tgtEl>
                                        <p:attrNameLst>
                                          <p:attrName>style.visibility</p:attrName>
                                        </p:attrNameLst>
                                      </p:cBhvr>
                                      <p:to>
                                        <p:strVal val="visible"/>
                                      </p:to>
                                    </p:set>
                                  </p:childTnLst>
                                </p:cTn>
                              </p:par>
                            </p:childTnLst>
                          </p:cTn>
                        </p:par>
                      </p:childTnLst>
                    </p:cTn>
                  </p:par>
                  <p:par>
                    <p:cTn id="330" fill="hold">
                      <p:stCondLst>
                        <p:cond delay="indefinite"/>
                      </p:stCondLst>
                      <p:childTnLst>
                        <p:par>
                          <p:cTn id="331" fill="hold">
                            <p:stCondLst>
                              <p:cond delay="0"/>
                            </p:stCondLst>
                            <p:childTnLst>
                              <p:par>
                                <p:cTn id="332" nodeType="clickEffect" fill="hold" presetClass="entr" presetID="1">
                                  <p:stCondLst>
                                    <p:cond delay="0"/>
                                  </p:stCondLst>
                                  <p:childTnLst>
                                    <p:set>
                                      <p:cBhvr>
                                        <p:cTn id="333" dur="1" fill="hold">
                                          <p:stCondLst>
                                            <p:cond delay="0"/>
                                          </p:stCondLst>
                                        </p:cTn>
                                        <p:tgtEl>
                                          <p:spTgt spid="77">
                                            <p:txEl>
                                              <p:pRg st="3" end="3"/>
                                            </p:txEl>
                                          </p:spTgt>
                                        </p:tgtEl>
                                        <p:attrNameLst>
                                          <p:attrName>style.visibility</p:attrName>
                                        </p:attrNameLst>
                                      </p:cBhvr>
                                      <p:to>
                                        <p:strVal val="visible"/>
                                      </p:to>
                                    </p:set>
                                  </p:childTnLst>
                                </p:cTn>
                              </p:par>
                            </p:childTnLst>
                          </p:cTn>
                        </p:par>
                      </p:childTnLst>
                    </p:cTn>
                  </p:par>
                  <p:par>
                    <p:cTn id="334" fill="hold">
                      <p:stCondLst>
                        <p:cond delay="indefinite"/>
                      </p:stCondLst>
                      <p:childTnLst>
                        <p:par>
                          <p:cTn id="335" fill="hold">
                            <p:stCondLst>
                              <p:cond delay="0"/>
                            </p:stCondLst>
                            <p:childTnLst>
                              <p:par>
                                <p:cTn id="336" nodeType="clickEffect" fill="hold" presetClass="entr" presetID="1">
                                  <p:stCondLst>
                                    <p:cond delay="0"/>
                                  </p:stCondLst>
                                  <p:childTnLst>
                                    <p:set>
                                      <p:cBhvr>
                                        <p:cTn id="337" dur="1" fill="hold">
                                          <p:stCondLst>
                                            <p:cond delay="0"/>
                                          </p:stCondLst>
                                        </p:cTn>
                                        <p:tgtEl>
                                          <p:spTgt spid="77">
                                            <p:txEl>
                                              <p:pRg st="4" end="4"/>
                                            </p:txEl>
                                          </p:spTgt>
                                        </p:tgtEl>
                                        <p:attrNameLst>
                                          <p:attrName>style.visibility</p:attrName>
                                        </p:attrNameLst>
                                      </p:cBhvr>
                                      <p:to>
                                        <p:strVal val="visible"/>
                                      </p:to>
                                    </p:set>
                                  </p:childTnLst>
                                </p:cTn>
                              </p:par>
                            </p:childTnLst>
                          </p:cTn>
                        </p:par>
                      </p:childTnLst>
                    </p:cTn>
                  </p:par>
                  <p:par>
                    <p:cTn id="338" fill="hold">
                      <p:stCondLst>
                        <p:cond delay="indefinite"/>
                      </p:stCondLst>
                      <p:childTnLst>
                        <p:par>
                          <p:cTn id="339" fill="hold">
                            <p:stCondLst>
                              <p:cond delay="0"/>
                            </p:stCondLst>
                            <p:childTnLst>
                              <p:par>
                                <p:cTn id="340" nodeType="clickEffect" fill="hold" presetClass="entr" presetID="2" presetSubtype="4">
                                  <p:stCondLst>
                                    <p:cond delay="0"/>
                                  </p:stCondLst>
                                  <p:childTnLst>
                                    <p:set>
                                      <p:cBhvr>
                                        <p:cTn id="341" dur="1" fill="hold">
                                          <p:stCondLst>
                                            <p:cond delay="0"/>
                                          </p:stCondLst>
                                        </p:cTn>
                                        <p:tgtEl>
                                          <p:spTgt spid="77">
                                            <p:txEl>
                                              <p:pRg st="5" end="5"/>
                                            </p:txEl>
                                          </p:spTgt>
                                        </p:tgtEl>
                                        <p:attrNameLst>
                                          <p:attrName>style.visibility</p:attrName>
                                        </p:attrNameLst>
                                      </p:cBhvr>
                                      <p:to>
                                        <p:strVal val="visible"/>
                                      </p:to>
                                    </p:set>
                                    <p:anim calcmode="lin" valueType="num">
                                      <p:cBhvr additive="repl">
                                        <p:cTn id="342" dur="500" fill="hold"/>
                                        <p:tgtEl>
                                          <p:spTgt spid="77">
                                            <p:txEl>
                                              <p:pRg st="5" end="5"/>
                                            </p:txEl>
                                          </p:spTgt>
                                        </p:tgtEl>
                                        <p:attrNameLst>
                                          <p:attrName>ppt_x</p:attrName>
                                        </p:attrNameLst>
                                      </p:cBhvr>
                                      <p:tavLst>
                                        <p:tav tm="0">
                                          <p:val>
                                            <p:strVal val="#ppt_x"/>
                                          </p:val>
                                        </p:tav>
                                        <p:tav tm="100000">
                                          <p:val>
                                            <p:strVal val="#ppt_x"/>
                                          </p:val>
                                        </p:tav>
                                      </p:tavLst>
                                    </p:anim>
                                    <p:anim calcmode="lin" valueType="num">
                                      <p:cBhvr additive="repl">
                                        <p:cTn id="343" dur="500" fill="hold"/>
                                        <p:tgtEl>
                                          <p:spTgt spid="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44" fill="hold">
                      <p:stCondLst>
                        <p:cond delay="indefinite"/>
                      </p:stCondLst>
                      <p:childTnLst>
                        <p:par>
                          <p:cTn id="345" fill="hold">
                            <p:stCondLst>
                              <p:cond delay="0"/>
                            </p:stCondLst>
                            <p:childTnLst>
                              <p:par>
                                <p:cTn id="346" nodeType="clickEffect" fill="hold" presetClass="entr" presetID="2" presetSubtype="4">
                                  <p:stCondLst>
                                    <p:cond delay="0"/>
                                  </p:stCondLst>
                                  <p:childTnLst>
                                    <p:set>
                                      <p:cBhvr>
                                        <p:cTn id="347" dur="1" fill="hold">
                                          <p:stCondLst>
                                            <p:cond delay="0"/>
                                          </p:stCondLst>
                                        </p:cTn>
                                        <p:tgtEl>
                                          <p:spTgt spid="77">
                                            <p:txEl>
                                              <p:pRg st="6" end="6"/>
                                            </p:txEl>
                                          </p:spTgt>
                                        </p:tgtEl>
                                        <p:attrNameLst>
                                          <p:attrName>style.visibility</p:attrName>
                                        </p:attrNameLst>
                                      </p:cBhvr>
                                      <p:to>
                                        <p:strVal val="visible"/>
                                      </p:to>
                                    </p:set>
                                    <p:anim calcmode="lin" valueType="num">
                                      <p:cBhvr additive="repl">
                                        <p:cTn id="348" dur="500" fill="hold"/>
                                        <p:tgtEl>
                                          <p:spTgt spid="77">
                                            <p:txEl>
                                              <p:pRg st="6" end="6"/>
                                            </p:txEl>
                                          </p:spTgt>
                                        </p:tgtEl>
                                        <p:attrNameLst>
                                          <p:attrName>ppt_x</p:attrName>
                                        </p:attrNameLst>
                                      </p:cBhvr>
                                      <p:tavLst>
                                        <p:tav tm="0">
                                          <p:val>
                                            <p:strVal val="#ppt_x"/>
                                          </p:val>
                                        </p:tav>
                                        <p:tav tm="100000">
                                          <p:val>
                                            <p:strVal val="#ppt_x"/>
                                          </p:val>
                                        </p:tav>
                                      </p:tavLst>
                                    </p:anim>
                                    <p:anim calcmode="lin" valueType="num">
                                      <p:cBhvr additive="repl">
                                        <p:cTn id="349" dur="500" fill="hold"/>
                                        <p:tgtEl>
                                          <p:spTgt spid="7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Rectangle 1"/>
          <p:cNvSpPr/>
          <p:nvPr/>
        </p:nvSpPr>
        <p:spPr>
          <a:xfrm>
            <a:off x="107640" y="404640"/>
            <a:ext cx="8928360" cy="61239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4000" strike="noStrike" u="none">
                <a:solidFill>
                  <a:schemeClr val="dk1"/>
                </a:solidFill>
                <a:effectLst/>
                <a:uFillTx/>
                <a:latin typeface="Times New Roman"/>
              </a:rPr>
              <a:t>g)</a:t>
            </a:r>
            <a:r>
              <a:rPr b="0" lang="fr-FR" sz="3200" strike="noStrike" u="none">
                <a:solidFill>
                  <a:schemeClr val="dk1"/>
                </a:solidFill>
                <a:effectLst/>
                <a:uFillTx/>
                <a:latin typeface="Times New Roman"/>
              </a:rPr>
              <a:t> </a:t>
            </a:r>
            <a:r>
              <a:rPr b="0" lang="fr-FR" sz="3200" strike="noStrike" u="sng">
                <a:solidFill>
                  <a:schemeClr val="dk1"/>
                </a:solidFill>
                <a:effectLst/>
                <a:uFillTx/>
                <a:latin typeface="Times New Roman"/>
              </a:rPr>
              <a:t>Pour indiquer une phrase inachevée, parfois dans l’intention de laisser le lecteur imaginer lui-même une suite, on emploie trois points successifs, les </a:t>
            </a:r>
            <a:r>
              <a:rPr b="1" lang="fr-FR" sz="3200" strike="noStrike" u="sng">
                <a:solidFill>
                  <a:schemeClr val="dk1"/>
                </a:solidFill>
                <a:effectLst/>
                <a:uFillTx/>
                <a:latin typeface="Times New Roman"/>
              </a:rPr>
              <a:t>points de suspension</a:t>
            </a:r>
            <a:r>
              <a:rPr b="0" lang="fr-FR" sz="3200" strike="noStrike" u="sng">
                <a:solidFill>
                  <a:schemeClr val="dk1"/>
                </a:solidFill>
                <a:effectLst/>
                <a:uFillTx/>
                <a:latin typeface="Times New Roman"/>
              </a:rPr>
              <a:t> :</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L'État se décidera-t-il l’an prochain à réduire le taux des Impôts ? C'est possible...</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(la suite sous-entendue est : n'y comptez pas trop).</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Les points de suspension sont aussi utilisés lorsque l'on ne veut pas reproduire l'ensemble d'un texte que l'on reprend ou toute une citation bien connue à laquelle on fait allusion. </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rgbClr val="c00000"/>
                </a:solidFill>
                <a:effectLst/>
                <a:uFillTx/>
                <a:latin typeface="Times New Roman"/>
              </a:rPr>
              <a:t>Par exemple :  Adieu, veau, vache...</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350" dur="indefinite" restart="never" nodeType="tmRoot">
          <p:childTnLst>
            <p:seq>
              <p:cTn id="351" dur="indefinite" nodeType="mainSeq">
                <p:childTnLst>
                  <p:par>
                    <p:cTn id="352" fill="hold">
                      <p:stCondLst>
                        <p:cond delay="indefinite"/>
                      </p:stCondLst>
                      <p:childTnLst>
                        <p:par>
                          <p:cTn id="353" fill="hold">
                            <p:stCondLst>
                              <p:cond delay="0"/>
                            </p:stCondLst>
                            <p:childTnLst>
                              <p:par>
                                <p:cTn id="354" nodeType="clickEffect" fill="hold" presetClass="entr" presetID="42">
                                  <p:stCondLst>
                                    <p:cond delay="0"/>
                                  </p:stCondLst>
                                  <p:childTnLst>
                                    <p:set>
                                      <p:cBhvr>
                                        <p:cTn id="355" dur="1" fill="hold">
                                          <p:stCondLst>
                                            <p:cond delay="0"/>
                                          </p:stCondLst>
                                        </p:cTn>
                                        <p:tgtEl>
                                          <p:spTgt spid="78">
                                            <p:txEl>
                                              <p:pRg st="0" end="0"/>
                                            </p:txEl>
                                          </p:spTgt>
                                        </p:tgtEl>
                                        <p:attrNameLst>
                                          <p:attrName>style.visibility</p:attrName>
                                        </p:attrNameLst>
                                      </p:cBhvr>
                                      <p:to>
                                        <p:strVal val="visible"/>
                                      </p:to>
                                    </p:set>
                                    <p:animEffect filter="fade" transition="in">
                                      <p:cBhvr additive="repl">
                                        <p:cTn id="356" dur="1000"/>
                                        <p:tgtEl>
                                          <p:spTgt spid="78">
                                            <p:txEl>
                                              <p:pRg st="0" end="0"/>
                                            </p:txEl>
                                          </p:spTgt>
                                        </p:tgtEl>
                                      </p:cBhvr>
                                    </p:animEffect>
                                    <p:anim calcmode="lin" valueType="num">
                                      <p:cBhvr additive="repl">
                                        <p:cTn id="357" dur="1000" fill="hold"/>
                                        <p:tgtEl>
                                          <p:spTgt spid="78">
                                            <p:txEl>
                                              <p:pRg st="0" end="0"/>
                                            </p:txEl>
                                          </p:spTgt>
                                        </p:tgtEl>
                                        <p:attrNameLst>
                                          <p:attrName>ppt_x</p:attrName>
                                        </p:attrNameLst>
                                      </p:cBhvr>
                                      <p:tavLst>
                                        <p:tav tm="0">
                                          <p:val>
                                            <p:strVal val="#ppt_x"/>
                                          </p:val>
                                        </p:tav>
                                        <p:tav tm="100000">
                                          <p:val>
                                            <p:strVal val="#ppt_x"/>
                                          </p:val>
                                        </p:tav>
                                      </p:tavLst>
                                    </p:anim>
                                    <p:anim calcmode="lin" valueType="num">
                                      <p:cBhvr additive="repl">
                                        <p:cTn id="358" dur="10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59" fill="hold">
                      <p:stCondLst>
                        <p:cond delay="indefinite"/>
                      </p:stCondLst>
                      <p:childTnLst>
                        <p:par>
                          <p:cTn id="360" fill="hold">
                            <p:stCondLst>
                              <p:cond delay="0"/>
                            </p:stCondLst>
                            <p:childTnLst>
                              <p:par>
                                <p:cTn id="361" nodeType="clickEffect" fill="hold" presetClass="entr" presetID="2" presetSubtype="4">
                                  <p:stCondLst>
                                    <p:cond delay="0"/>
                                  </p:stCondLst>
                                  <p:childTnLst>
                                    <p:set>
                                      <p:cBhvr>
                                        <p:cTn id="362" dur="1" fill="hold">
                                          <p:stCondLst>
                                            <p:cond delay="0"/>
                                          </p:stCondLst>
                                        </p:cTn>
                                        <p:tgtEl>
                                          <p:spTgt spid="78">
                                            <p:txEl>
                                              <p:pRg st="1" end="1"/>
                                            </p:txEl>
                                          </p:spTgt>
                                        </p:tgtEl>
                                        <p:attrNameLst>
                                          <p:attrName>style.visibility</p:attrName>
                                        </p:attrNameLst>
                                      </p:cBhvr>
                                      <p:to>
                                        <p:strVal val="visible"/>
                                      </p:to>
                                    </p:set>
                                    <p:anim calcmode="lin" valueType="num">
                                      <p:cBhvr additive="repl">
                                        <p:cTn id="363" dur="500" fill="hold"/>
                                        <p:tgtEl>
                                          <p:spTgt spid="78">
                                            <p:txEl>
                                              <p:pRg st="1" end="1"/>
                                            </p:txEl>
                                          </p:spTgt>
                                        </p:tgtEl>
                                        <p:attrNameLst>
                                          <p:attrName>ppt_x</p:attrName>
                                        </p:attrNameLst>
                                      </p:cBhvr>
                                      <p:tavLst>
                                        <p:tav tm="0">
                                          <p:val>
                                            <p:strVal val="#ppt_x"/>
                                          </p:val>
                                        </p:tav>
                                        <p:tav tm="100000">
                                          <p:val>
                                            <p:strVal val="#ppt_x"/>
                                          </p:val>
                                        </p:tav>
                                      </p:tavLst>
                                    </p:anim>
                                    <p:anim calcmode="lin" valueType="num">
                                      <p:cBhvr additive="repl">
                                        <p:cTn id="364" dur="500" fill="hold"/>
                                        <p:tgtEl>
                                          <p:spTgt spid="7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65" fill="hold">
                      <p:stCondLst>
                        <p:cond delay="indefinite"/>
                      </p:stCondLst>
                      <p:childTnLst>
                        <p:par>
                          <p:cTn id="366" fill="hold">
                            <p:stCondLst>
                              <p:cond delay="0"/>
                            </p:stCondLst>
                            <p:childTnLst>
                              <p:par>
                                <p:cTn id="367" nodeType="clickEffect" fill="hold" presetClass="entr" presetID="42">
                                  <p:stCondLst>
                                    <p:cond delay="0"/>
                                  </p:stCondLst>
                                  <p:childTnLst>
                                    <p:set>
                                      <p:cBhvr>
                                        <p:cTn id="368" dur="1" fill="hold">
                                          <p:stCondLst>
                                            <p:cond delay="0"/>
                                          </p:stCondLst>
                                        </p:cTn>
                                        <p:tgtEl>
                                          <p:spTgt spid="78">
                                            <p:txEl>
                                              <p:pRg st="2" end="2"/>
                                            </p:txEl>
                                          </p:spTgt>
                                        </p:tgtEl>
                                        <p:attrNameLst>
                                          <p:attrName>style.visibility</p:attrName>
                                        </p:attrNameLst>
                                      </p:cBhvr>
                                      <p:to>
                                        <p:strVal val="visible"/>
                                      </p:to>
                                    </p:set>
                                    <p:animEffect filter="fade" transition="in">
                                      <p:cBhvr additive="repl">
                                        <p:cTn id="369" dur="1000"/>
                                        <p:tgtEl>
                                          <p:spTgt spid="78">
                                            <p:txEl>
                                              <p:pRg st="2" end="2"/>
                                            </p:txEl>
                                          </p:spTgt>
                                        </p:tgtEl>
                                      </p:cBhvr>
                                    </p:animEffect>
                                    <p:anim calcmode="lin" valueType="num">
                                      <p:cBhvr additive="repl">
                                        <p:cTn id="370" dur="1000" fill="hold"/>
                                        <p:tgtEl>
                                          <p:spTgt spid="78">
                                            <p:txEl>
                                              <p:pRg st="2" end="2"/>
                                            </p:txEl>
                                          </p:spTgt>
                                        </p:tgtEl>
                                        <p:attrNameLst>
                                          <p:attrName>ppt_x</p:attrName>
                                        </p:attrNameLst>
                                      </p:cBhvr>
                                      <p:tavLst>
                                        <p:tav tm="0">
                                          <p:val>
                                            <p:strVal val="#ppt_x"/>
                                          </p:val>
                                        </p:tav>
                                        <p:tav tm="100000">
                                          <p:val>
                                            <p:strVal val="#ppt_x"/>
                                          </p:val>
                                        </p:tav>
                                      </p:tavLst>
                                    </p:anim>
                                    <p:anim calcmode="lin" valueType="num">
                                      <p:cBhvr additive="repl">
                                        <p:cTn id="371" dur="1000" fill="hold"/>
                                        <p:tgtEl>
                                          <p:spTgt spid="7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2" fill="hold">
                      <p:stCondLst>
                        <p:cond delay="indefinite"/>
                      </p:stCondLst>
                      <p:childTnLst>
                        <p:par>
                          <p:cTn id="373" fill="hold">
                            <p:stCondLst>
                              <p:cond delay="0"/>
                            </p:stCondLst>
                            <p:childTnLst>
                              <p:par>
                                <p:cTn id="374" nodeType="clickEffect" fill="hold" presetClass="entr" presetID="2" presetSubtype="4">
                                  <p:stCondLst>
                                    <p:cond delay="0"/>
                                  </p:stCondLst>
                                  <p:childTnLst>
                                    <p:set>
                                      <p:cBhvr>
                                        <p:cTn id="375" dur="1" fill="hold">
                                          <p:stCondLst>
                                            <p:cond delay="0"/>
                                          </p:stCondLst>
                                        </p:cTn>
                                        <p:tgtEl>
                                          <p:spTgt spid="78">
                                            <p:txEl>
                                              <p:pRg st="3" end="3"/>
                                            </p:txEl>
                                          </p:spTgt>
                                        </p:tgtEl>
                                        <p:attrNameLst>
                                          <p:attrName>style.visibility</p:attrName>
                                        </p:attrNameLst>
                                      </p:cBhvr>
                                      <p:to>
                                        <p:strVal val="visible"/>
                                      </p:to>
                                    </p:set>
                                    <p:anim calcmode="lin" valueType="num">
                                      <p:cBhvr additive="repl">
                                        <p:cTn id="376" dur="500" fill="hold"/>
                                        <p:tgtEl>
                                          <p:spTgt spid="78">
                                            <p:txEl>
                                              <p:pRg st="3" end="3"/>
                                            </p:txEl>
                                          </p:spTgt>
                                        </p:tgtEl>
                                        <p:attrNameLst>
                                          <p:attrName>ppt_x</p:attrName>
                                        </p:attrNameLst>
                                      </p:cBhvr>
                                      <p:tavLst>
                                        <p:tav tm="0">
                                          <p:val>
                                            <p:strVal val="#ppt_x"/>
                                          </p:val>
                                        </p:tav>
                                        <p:tav tm="100000">
                                          <p:val>
                                            <p:strVal val="#ppt_x"/>
                                          </p:val>
                                        </p:tav>
                                      </p:tavLst>
                                    </p:anim>
                                    <p:anim calcmode="lin" valueType="num">
                                      <p:cBhvr additive="repl">
                                        <p:cTn id="377" dur="500" fill="hold"/>
                                        <p:tgtEl>
                                          <p:spTgt spid="7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8" fill="hold">
                      <p:stCondLst>
                        <p:cond delay="indefinite"/>
                      </p:stCondLst>
                      <p:childTnLst>
                        <p:par>
                          <p:cTn id="379" fill="hold">
                            <p:stCondLst>
                              <p:cond delay="0"/>
                            </p:stCondLst>
                            <p:childTnLst>
                              <p:par>
                                <p:cTn id="380" nodeType="clickEffect" fill="hold" presetClass="entr" presetID="2" presetSubtype="4">
                                  <p:stCondLst>
                                    <p:cond delay="0"/>
                                  </p:stCondLst>
                                  <p:childTnLst>
                                    <p:set>
                                      <p:cBhvr>
                                        <p:cTn id="381" dur="1" fill="hold">
                                          <p:stCondLst>
                                            <p:cond delay="0"/>
                                          </p:stCondLst>
                                        </p:cTn>
                                        <p:tgtEl>
                                          <p:spTgt spid="78">
                                            <p:txEl>
                                              <p:pRg st="4" end="4"/>
                                            </p:txEl>
                                          </p:spTgt>
                                        </p:tgtEl>
                                        <p:attrNameLst>
                                          <p:attrName>style.visibility</p:attrName>
                                        </p:attrNameLst>
                                      </p:cBhvr>
                                      <p:to>
                                        <p:strVal val="visible"/>
                                      </p:to>
                                    </p:set>
                                    <p:anim calcmode="lin" valueType="num">
                                      <p:cBhvr additive="repl">
                                        <p:cTn id="382" dur="500" fill="hold"/>
                                        <p:tgtEl>
                                          <p:spTgt spid="78">
                                            <p:txEl>
                                              <p:pRg st="4" end="4"/>
                                            </p:txEl>
                                          </p:spTgt>
                                        </p:tgtEl>
                                        <p:attrNameLst>
                                          <p:attrName>ppt_x</p:attrName>
                                        </p:attrNameLst>
                                      </p:cBhvr>
                                      <p:tavLst>
                                        <p:tav tm="0">
                                          <p:val>
                                            <p:strVal val="#ppt_x"/>
                                          </p:val>
                                        </p:tav>
                                        <p:tav tm="100000">
                                          <p:val>
                                            <p:strVal val="#ppt_x"/>
                                          </p:val>
                                        </p:tav>
                                      </p:tavLst>
                                    </p:anim>
                                    <p:anim calcmode="lin" valueType="num">
                                      <p:cBhvr additive="repl">
                                        <p:cTn id="383" dur="500" fill="hold"/>
                                        <p:tgtEl>
                                          <p:spTgt spid="7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Rectangle 1"/>
          <p:cNvSpPr/>
          <p:nvPr/>
        </p:nvSpPr>
        <p:spPr>
          <a:xfrm>
            <a:off x="145080" y="188640"/>
            <a:ext cx="8928360" cy="65548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fr-FR" sz="3600" strike="noStrike" u="none">
                <a:solidFill>
                  <a:schemeClr val="dk1"/>
                </a:solidFill>
                <a:effectLst/>
                <a:uFillTx/>
                <a:latin typeface="Times New Roman"/>
              </a:rPr>
              <a:t>2. Le trait d'union</a:t>
            </a:r>
            <a:endParaRPr b="0" lang="en-US" sz="3600" strike="noStrike" u="none">
              <a:solidFill>
                <a:srgbClr val="000000"/>
              </a:solidFill>
              <a:effectLst/>
              <a:uFillTx/>
              <a:latin typeface="Arial"/>
            </a:endParaRPr>
          </a:p>
          <a:p>
            <a:pPr algn="just" defTabSz="914400">
              <a:lnSpc>
                <a:spcPct val="100000"/>
              </a:lnSpc>
            </a:pPr>
            <a:r>
              <a:rPr b="0" lang="fr-FR" sz="2800" strike="noStrike" u="sng">
                <a:solidFill>
                  <a:schemeClr val="dk1"/>
                </a:solidFill>
                <a:effectLst/>
                <a:uFillTx/>
                <a:latin typeface="Times New Roman"/>
              </a:rPr>
              <a:t>Il unit les éléments d'un mot composé de plusieurs termes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l'entente franco-britannique, les Champs-Elysées, le porte-avions. Saint-Pierre-et-Miquelon.</a:t>
            </a:r>
            <a:endParaRPr b="0" lang="en-US" sz="2800" strike="noStrike" u="none">
              <a:solidFill>
                <a:srgbClr val="000000"/>
              </a:solidFill>
              <a:effectLst/>
              <a:uFillTx/>
              <a:latin typeface="Arial"/>
            </a:endParaRPr>
          </a:p>
          <a:p>
            <a:pPr algn="just" defTabSz="914400">
              <a:lnSpc>
                <a:spcPct val="100000"/>
              </a:lnSpc>
            </a:pPr>
            <a:r>
              <a:rPr b="1" lang="fr-FR" sz="2800" strike="noStrike" u="none">
                <a:solidFill>
                  <a:schemeClr val="dk1"/>
                </a:solidFill>
                <a:effectLst/>
                <a:uFillTx/>
                <a:latin typeface="Times New Roman"/>
              </a:rPr>
              <a:t>Attention</a:t>
            </a:r>
            <a:r>
              <a:rPr b="0" lang="fr-FR" sz="2800" strike="noStrike" u="none">
                <a:solidFill>
                  <a:schemeClr val="dk1"/>
                </a:solidFill>
                <a:effectLst/>
                <a:uFillTx/>
                <a:latin typeface="Times New Roman"/>
              </a:rPr>
              <a:t> :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Nul n'a le droit de forger de tels mots à sa guise, malgré la mode actuelle qui les multiplie incorrectement dans le jargon journalistique ou technique.</a:t>
            </a:r>
            <a:endParaRPr b="0" lang="en-US" sz="2800" strike="noStrike" u="none">
              <a:solidFill>
                <a:srgbClr val="000000"/>
              </a:solidFill>
              <a:effectLst/>
              <a:uFillTx/>
              <a:latin typeface="Arial"/>
            </a:endParaRPr>
          </a:p>
          <a:p>
            <a:pPr algn="just" defTabSz="914400">
              <a:lnSpc>
                <a:spcPct val="100000"/>
              </a:lnSpc>
            </a:pPr>
            <a:r>
              <a:rPr b="0" lang="fr-FR" sz="2800" strike="noStrike" u="sng">
                <a:solidFill>
                  <a:schemeClr val="dk1"/>
                </a:solidFill>
                <a:effectLst/>
                <a:uFillTx/>
                <a:latin typeface="Times New Roman"/>
              </a:rPr>
              <a:t>Il indique qu'un mot a été coupé à la fin d'une ligne :</a:t>
            </a:r>
            <a:endParaRPr b="0" lang="en-US" sz="28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Quand on arrive au bout de la ligne, il faut </a:t>
            </a:r>
            <a:r>
              <a:rPr b="0" lang="fr-FR" sz="3200" strike="noStrike" u="sng">
                <a:solidFill>
                  <a:schemeClr val="dk1"/>
                </a:solidFill>
                <a:effectLst/>
                <a:uFillTx/>
                <a:latin typeface="Times New Roman"/>
              </a:rPr>
              <a:t>inter­-</a:t>
            </a:r>
            <a:endParaRPr b="0" lang="en-US" sz="3200" strike="noStrike" u="none">
              <a:solidFill>
                <a:srgbClr val="000000"/>
              </a:solidFill>
              <a:effectLst/>
              <a:uFillTx/>
              <a:latin typeface="Arial"/>
            </a:endParaRPr>
          </a:p>
          <a:p>
            <a:pPr defTabSz="914400">
              <a:lnSpc>
                <a:spcPct val="100000"/>
              </a:lnSpc>
            </a:pPr>
            <a:r>
              <a:rPr b="0" lang="fr-FR" sz="3200" strike="noStrike" u="sng">
                <a:solidFill>
                  <a:schemeClr val="dk1"/>
                </a:solidFill>
                <a:effectLst/>
                <a:uFillTx/>
                <a:latin typeface="Times New Roman"/>
              </a:rPr>
              <a:t>rompre</a:t>
            </a:r>
            <a:r>
              <a:rPr b="0" lang="fr-FR" sz="3200" strike="noStrike" u="none">
                <a:solidFill>
                  <a:schemeClr val="dk1"/>
                </a:solidFill>
                <a:effectLst/>
                <a:uFillTx/>
                <a:latin typeface="Times New Roman"/>
              </a:rPr>
              <a:t> le dernier mot et placer un trait d'union </a:t>
            </a:r>
            <a:r>
              <a:rPr b="0" lang="fr-FR" sz="3200" strike="noStrike" u="sng">
                <a:solidFill>
                  <a:schemeClr val="dk1"/>
                </a:solidFill>
                <a:effectLst/>
                <a:uFillTx/>
                <a:latin typeface="Times New Roman"/>
              </a:rPr>
              <a:t>en-­</a:t>
            </a:r>
            <a:endParaRPr b="0" lang="en-US" sz="3200" strike="noStrike" u="none">
              <a:solidFill>
                <a:srgbClr val="000000"/>
              </a:solidFill>
              <a:effectLst/>
              <a:uFillTx/>
              <a:latin typeface="Arial"/>
            </a:endParaRPr>
          </a:p>
          <a:p>
            <a:pPr defTabSz="914400">
              <a:lnSpc>
                <a:spcPct val="100000"/>
              </a:lnSpc>
            </a:pPr>
            <a:r>
              <a:rPr b="0" lang="fr-FR" sz="3200" strike="noStrike" u="sng">
                <a:solidFill>
                  <a:schemeClr val="dk1"/>
                </a:solidFill>
                <a:effectLst/>
                <a:uFillTx/>
                <a:latin typeface="Times New Roman"/>
              </a:rPr>
              <a:t>tre</a:t>
            </a:r>
            <a:r>
              <a:rPr b="0" lang="fr-FR" sz="3200" strike="noStrike" u="none">
                <a:solidFill>
                  <a:schemeClr val="dk1"/>
                </a:solidFill>
                <a:effectLst/>
                <a:uFillTx/>
                <a:latin typeface="Times New Roman"/>
              </a:rPr>
              <a:t> deux syllabes et non n'importe où, ce qui serait </a:t>
            </a:r>
            <a:endParaRPr b="0" lang="en-US" sz="32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d'une lecture difficile, comme ce dernier mauvais ex-</a:t>
            </a:r>
            <a:endParaRPr b="0" lang="en-US" sz="32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­emple le prouvera au lecteur.</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384" dur="indefinite" restart="never" nodeType="tmRoot">
          <p:childTnLst>
            <p:seq>
              <p:cTn id="385" dur="indefinite" nodeType="mainSeq">
                <p:childTnLst>
                  <p:par>
                    <p:cTn id="386" fill="hold">
                      <p:stCondLst>
                        <p:cond delay="indefinite"/>
                      </p:stCondLst>
                      <p:childTnLst>
                        <p:par>
                          <p:cTn id="387" fill="hold">
                            <p:stCondLst>
                              <p:cond delay="0"/>
                            </p:stCondLst>
                            <p:childTnLst>
                              <p:par>
                                <p:cTn id="388" nodeType="clickEffect" fill="hold" presetClass="entr" presetID="1">
                                  <p:stCondLst>
                                    <p:cond delay="0"/>
                                  </p:stCondLst>
                                  <p:childTnLst>
                                    <p:set>
                                      <p:cBhvr>
                                        <p:cTn id="389"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390" fill="hold">
                      <p:stCondLst>
                        <p:cond delay="indefinite"/>
                      </p:stCondLst>
                      <p:childTnLst>
                        <p:par>
                          <p:cTn id="391" fill="hold">
                            <p:stCondLst>
                              <p:cond delay="0"/>
                            </p:stCondLst>
                            <p:childTnLst>
                              <p:par>
                                <p:cTn id="392" nodeType="clickEffect" fill="hold" presetClass="entr" presetID="1">
                                  <p:stCondLst>
                                    <p:cond delay="0"/>
                                  </p:stCondLst>
                                  <p:childTnLst>
                                    <p:set>
                                      <p:cBhvr>
                                        <p:cTn id="393"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394" fill="hold">
                      <p:stCondLst>
                        <p:cond delay="indefinite"/>
                      </p:stCondLst>
                      <p:childTnLst>
                        <p:par>
                          <p:cTn id="395" fill="hold">
                            <p:stCondLst>
                              <p:cond delay="0"/>
                            </p:stCondLst>
                            <p:childTnLst>
                              <p:par>
                                <p:cTn id="396" nodeType="clickEffect" fill="hold" presetClass="entr" presetID="10">
                                  <p:stCondLst>
                                    <p:cond delay="0"/>
                                  </p:stCondLst>
                                  <p:childTnLst>
                                    <p:set>
                                      <p:cBhvr>
                                        <p:cTn id="397" dur="1" fill="hold">
                                          <p:stCondLst>
                                            <p:cond delay="0"/>
                                          </p:stCondLst>
                                        </p:cTn>
                                        <p:tgtEl>
                                          <p:spTgt spid="79">
                                            <p:txEl>
                                              <p:pRg st="2" end="2"/>
                                            </p:txEl>
                                          </p:spTgt>
                                        </p:tgtEl>
                                        <p:attrNameLst>
                                          <p:attrName>style.visibility</p:attrName>
                                        </p:attrNameLst>
                                      </p:cBhvr>
                                      <p:to>
                                        <p:strVal val="visible"/>
                                      </p:to>
                                    </p:set>
                                    <p:animEffect filter="fade" transition="in">
                                      <p:cBhvr additive="repl">
                                        <p:cTn id="398" dur="500"/>
                                        <p:tgtEl>
                                          <p:spTgt spid="79">
                                            <p:txEl>
                                              <p:pRg st="2" end="2"/>
                                            </p:txEl>
                                          </p:spTgt>
                                        </p:tgtEl>
                                      </p:cBhvr>
                                    </p:animEffect>
                                  </p:childTnLst>
                                </p:cTn>
                              </p:par>
                            </p:childTnLst>
                          </p:cTn>
                        </p:par>
                      </p:childTnLst>
                    </p:cTn>
                  </p:par>
                  <p:par>
                    <p:cTn id="399" fill="hold">
                      <p:stCondLst>
                        <p:cond delay="indefinite"/>
                      </p:stCondLst>
                      <p:childTnLst>
                        <p:par>
                          <p:cTn id="400" fill="hold">
                            <p:stCondLst>
                              <p:cond delay="0"/>
                            </p:stCondLst>
                            <p:childTnLst>
                              <p:par>
                                <p:cTn id="401" nodeType="clickEffect" fill="hold" presetClass="entr" presetID="1">
                                  <p:stCondLst>
                                    <p:cond delay="0"/>
                                  </p:stCondLst>
                                  <p:childTnLst>
                                    <p:set>
                                      <p:cBhvr>
                                        <p:cTn id="402"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403" fill="hold">
                      <p:stCondLst>
                        <p:cond delay="indefinite"/>
                      </p:stCondLst>
                      <p:childTnLst>
                        <p:par>
                          <p:cTn id="404" fill="hold">
                            <p:stCondLst>
                              <p:cond delay="0"/>
                            </p:stCondLst>
                            <p:childTnLst>
                              <p:par>
                                <p:cTn id="405" nodeType="clickEffect" fill="hold" presetClass="entr" presetID="1">
                                  <p:stCondLst>
                                    <p:cond delay="0"/>
                                  </p:stCondLst>
                                  <p:childTnLst>
                                    <p:set>
                                      <p:cBhvr>
                                        <p:cTn id="406"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407" fill="hold">
                      <p:stCondLst>
                        <p:cond delay="indefinite"/>
                      </p:stCondLst>
                      <p:childTnLst>
                        <p:par>
                          <p:cTn id="408" fill="hold">
                            <p:stCondLst>
                              <p:cond delay="0"/>
                            </p:stCondLst>
                            <p:childTnLst>
                              <p:par>
                                <p:cTn id="409" nodeType="clickEffect" fill="hold" presetClass="entr" presetID="2" presetSubtype="4">
                                  <p:stCondLst>
                                    <p:cond delay="0"/>
                                  </p:stCondLst>
                                  <p:childTnLst>
                                    <p:set>
                                      <p:cBhvr>
                                        <p:cTn id="410" dur="1" fill="hold">
                                          <p:stCondLst>
                                            <p:cond delay="0"/>
                                          </p:stCondLst>
                                        </p:cTn>
                                        <p:tgtEl>
                                          <p:spTgt spid="79">
                                            <p:txEl>
                                              <p:pRg st="5" end="5"/>
                                            </p:txEl>
                                          </p:spTgt>
                                        </p:tgtEl>
                                        <p:attrNameLst>
                                          <p:attrName>style.visibility</p:attrName>
                                        </p:attrNameLst>
                                      </p:cBhvr>
                                      <p:to>
                                        <p:strVal val="visible"/>
                                      </p:to>
                                    </p:set>
                                    <p:anim calcmode="lin" valueType="num">
                                      <p:cBhvr additive="repl">
                                        <p:cTn id="411" dur="500" fill="hold"/>
                                        <p:tgtEl>
                                          <p:spTgt spid="79">
                                            <p:txEl>
                                              <p:pRg st="5" end="5"/>
                                            </p:txEl>
                                          </p:spTgt>
                                        </p:tgtEl>
                                        <p:attrNameLst>
                                          <p:attrName>ppt_x</p:attrName>
                                        </p:attrNameLst>
                                      </p:cBhvr>
                                      <p:tavLst>
                                        <p:tav tm="0">
                                          <p:val>
                                            <p:strVal val="#ppt_x"/>
                                          </p:val>
                                        </p:tav>
                                        <p:tav tm="100000">
                                          <p:val>
                                            <p:strVal val="#ppt_x"/>
                                          </p:val>
                                        </p:tav>
                                      </p:tavLst>
                                    </p:anim>
                                    <p:anim calcmode="lin" valueType="num">
                                      <p:cBhvr additive="repl">
                                        <p:cTn id="412" dur="500" fill="hold"/>
                                        <p:tgtEl>
                                          <p:spTgt spid="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3" fill="hold">
                      <p:stCondLst>
                        <p:cond delay="indefinite"/>
                      </p:stCondLst>
                      <p:childTnLst>
                        <p:par>
                          <p:cTn id="414" fill="hold">
                            <p:stCondLst>
                              <p:cond delay="0"/>
                            </p:stCondLst>
                            <p:childTnLst>
                              <p:par>
                                <p:cTn id="415" nodeType="clickEffect" fill="hold" presetClass="entr" presetID="42">
                                  <p:stCondLst>
                                    <p:cond delay="0"/>
                                  </p:stCondLst>
                                  <p:childTnLst>
                                    <p:set>
                                      <p:cBhvr>
                                        <p:cTn id="416" dur="1" fill="hold">
                                          <p:stCondLst>
                                            <p:cond delay="0"/>
                                          </p:stCondLst>
                                        </p:cTn>
                                        <p:tgtEl>
                                          <p:spTgt spid="79">
                                            <p:txEl>
                                              <p:pRg st="6" end="6"/>
                                            </p:txEl>
                                          </p:spTgt>
                                        </p:tgtEl>
                                        <p:attrNameLst>
                                          <p:attrName>style.visibility</p:attrName>
                                        </p:attrNameLst>
                                      </p:cBhvr>
                                      <p:to>
                                        <p:strVal val="visible"/>
                                      </p:to>
                                    </p:set>
                                    <p:animEffect filter="fade" transition="in">
                                      <p:cBhvr additive="repl">
                                        <p:cTn id="417" dur="1000"/>
                                        <p:tgtEl>
                                          <p:spTgt spid="79">
                                            <p:txEl>
                                              <p:pRg st="6" end="6"/>
                                            </p:txEl>
                                          </p:spTgt>
                                        </p:tgtEl>
                                      </p:cBhvr>
                                    </p:animEffect>
                                    <p:anim calcmode="lin" valueType="num">
                                      <p:cBhvr additive="repl">
                                        <p:cTn id="418" dur="1000" fill="hold"/>
                                        <p:tgtEl>
                                          <p:spTgt spid="79">
                                            <p:txEl>
                                              <p:pRg st="6" end="6"/>
                                            </p:txEl>
                                          </p:spTgt>
                                        </p:tgtEl>
                                        <p:attrNameLst>
                                          <p:attrName>ppt_x</p:attrName>
                                        </p:attrNameLst>
                                      </p:cBhvr>
                                      <p:tavLst>
                                        <p:tav tm="0">
                                          <p:val>
                                            <p:strVal val="#ppt_x"/>
                                          </p:val>
                                        </p:tav>
                                        <p:tav tm="100000">
                                          <p:val>
                                            <p:strVal val="#ppt_x"/>
                                          </p:val>
                                        </p:tav>
                                      </p:tavLst>
                                    </p:anim>
                                    <p:anim calcmode="lin" valueType="num">
                                      <p:cBhvr additive="repl">
                                        <p:cTn id="419" dur="1000" fill="hold"/>
                                        <p:tgtEl>
                                          <p:spTgt spid="79">
                                            <p:txEl>
                                              <p:pRg st="6" end="6"/>
                                            </p:txEl>
                                          </p:spTgt>
                                        </p:tgtEl>
                                        <p:attrNameLst>
                                          <p:attrName>ppt_y</p:attrName>
                                        </p:attrNameLst>
                                      </p:cBhvr>
                                      <p:tavLst>
                                        <p:tav tm="0">
                                          <p:val>
                                            <p:strVal val="#ppt_y+.1"/>
                                          </p:val>
                                        </p:tav>
                                        <p:tav tm="100000">
                                          <p:val>
                                            <p:strVal val="#ppt_y"/>
                                          </p:val>
                                        </p:tav>
                                      </p:tavLst>
                                    </p:anim>
                                  </p:childTnLst>
                                </p:cTn>
                              </p:par>
                              <p:par>
                                <p:cTn id="420" nodeType="withEffect" fill="hold" presetClass="entr" presetID="42">
                                  <p:stCondLst>
                                    <p:cond delay="0"/>
                                  </p:stCondLst>
                                  <p:childTnLst>
                                    <p:set>
                                      <p:cBhvr>
                                        <p:cTn id="421" dur="1" fill="hold">
                                          <p:stCondLst>
                                            <p:cond delay="0"/>
                                          </p:stCondLst>
                                        </p:cTn>
                                        <p:tgtEl>
                                          <p:spTgt spid="79">
                                            <p:txEl>
                                              <p:pRg st="7" end="7"/>
                                            </p:txEl>
                                          </p:spTgt>
                                        </p:tgtEl>
                                        <p:attrNameLst>
                                          <p:attrName>style.visibility</p:attrName>
                                        </p:attrNameLst>
                                      </p:cBhvr>
                                      <p:to>
                                        <p:strVal val="visible"/>
                                      </p:to>
                                    </p:set>
                                    <p:animEffect filter="fade" transition="in">
                                      <p:cBhvr additive="repl">
                                        <p:cTn id="422" dur="1000"/>
                                        <p:tgtEl>
                                          <p:spTgt spid="79">
                                            <p:txEl>
                                              <p:pRg st="7" end="7"/>
                                            </p:txEl>
                                          </p:spTgt>
                                        </p:tgtEl>
                                      </p:cBhvr>
                                    </p:animEffect>
                                    <p:anim calcmode="lin" valueType="num">
                                      <p:cBhvr additive="repl">
                                        <p:cTn id="423" dur="1000" fill="hold"/>
                                        <p:tgtEl>
                                          <p:spTgt spid="79">
                                            <p:txEl>
                                              <p:pRg st="7" end="7"/>
                                            </p:txEl>
                                          </p:spTgt>
                                        </p:tgtEl>
                                        <p:attrNameLst>
                                          <p:attrName>ppt_x</p:attrName>
                                        </p:attrNameLst>
                                      </p:cBhvr>
                                      <p:tavLst>
                                        <p:tav tm="0">
                                          <p:val>
                                            <p:strVal val="#ppt_x"/>
                                          </p:val>
                                        </p:tav>
                                        <p:tav tm="100000">
                                          <p:val>
                                            <p:strVal val="#ppt_x"/>
                                          </p:val>
                                        </p:tav>
                                      </p:tavLst>
                                    </p:anim>
                                    <p:anim calcmode="lin" valueType="num">
                                      <p:cBhvr additive="repl">
                                        <p:cTn id="424" dur="1000" fill="hold"/>
                                        <p:tgtEl>
                                          <p:spTgt spid="79">
                                            <p:txEl>
                                              <p:pRg st="7" end="7"/>
                                            </p:txEl>
                                          </p:spTgt>
                                        </p:tgtEl>
                                        <p:attrNameLst>
                                          <p:attrName>ppt_y</p:attrName>
                                        </p:attrNameLst>
                                      </p:cBhvr>
                                      <p:tavLst>
                                        <p:tav tm="0">
                                          <p:val>
                                            <p:strVal val="#ppt_y+.1"/>
                                          </p:val>
                                        </p:tav>
                                        <p:tav tm="100000">
                                          <p:val>
                                            <p:strVal val="#ppt_y"/>
                                          </p:val>
                                        </p:tav>
                                      </p:tavLst>
                                    </p:anim>
                                  </p:childTnLst>
                                </p:cTn>
                              </p:par>
                              <p:par>
                                <p:cTn id="425" nodeType="withEffect" fill="hold" presetClass="entr" presetID="42">
                                  <p:stCondLst>
                                    <p:cond delay="0"/>
                                  </p:stCondLst>
                                  <p:childTnLst>
                                    <p:set>
                                      <p:cBhvr>
                                        <p:cTn id="426" dur="1" fill="hold">
                                          <p:stCondLst>
                                            <p:cond delay="0"/>
                                          </p:stCondLst>
                                        </p:cTn>
                                        <p:tgtEl>
                                          <p:spTgt spid="79">
                                            <p:txEl>
                                              <p:pRg st="8" end="8"/>
                                            </p:txEl>
                                          </p:spTgt>
                                        </p:tgtEl>
                                        <p:attrNameLst>
                                          <p:attrName>style.visibility</p:attrName>
                                        </p:attrNameLst>
                                      </p:cBhvr>
                                      <p:to>
                                        <p:strVal val="visible"/>
                                      </p:to>
                                    </p:set>
                                    <p:animEffect filter="fade" transition="in">
                                      <p:cBhvr additive="repl">
                                        <p:cTn id="427" dur="1000"/>
                                        <p:tgtEl>
                                          <p:spTgt spid="79">
                                            <p:txEl>
                                              <p:pRg st="8" end="8"/>
                                            </p:txEl>
                                          </p:spTgt>
                                        </p:tgtEl>
                                      </p:cBhvr>
                                    </p:animEffect>
                                    <p:anim calcmode="lin" valueType="num">
                                      <p:cBhvr additive="repl">
                                        <p:cTn id="428" dur="1000" fill="hold"/>
                                        <p:tgtEl>
                                          <p:spTgt spid="79">
                                            <p:txEl>
                                              <p:pRg st="8" end="8"/>
                                            </p:txEl>
                                          </p:spTgt>
                                        </p:tgtEl>
                                        <p:attrNameLst>
                                          <p:attrName>ppt_x</p:attrName>
                                        </p:attrNameLst>
                                      </p:cBhvr>
                                      <p:tavLst>
                                        <p:tav tm="0">
                                          <p:val>
                                            <p:strVal val="#ppt_x"/>
                                          </p:val>
                                        </p:tav>
                                        <p:tav tm="100000">
                                          <p:val>
                                            <p:strVal val="#ppt_x"/>
                                          </p:val>
                                        </p:tav>
                                      </p:tavLst>
                                    </p:anim>
                                    <p:anim calcmode="lin" valueType="num">
                                      <p:cBhvr additive="repl">
                                        <p:cTn id="429" dur="1000" fill="hold"/>
                                        <p:tgtEl>
                                          <p:spTgt spid="79">
                                            <p:txEl>
                                              <p:pRg st="8" end="8"/>
                                            </p:txEl>
                                          </p:spTgt>
                                        </p:tgtEl>
                                        <p:attrNameLst>
                                          <p:attrName>ppt_y</p:attrName>
                                        </p:attrNameLst>
                                      </p:cBhvr>
                                      <p:tavLst>
                                        <p:tav tm="0">
                                          <p:val>
                                            <p:strVal val="#ppt_y+.1"/>
                                          </p:val>
                                        </p:tav>
                                        <p:tav tm="100000">
                                          <p:val>
                                            <p:strVal val="#ppt_y"/>
                                          </p:val>
                                        </p:tav>
                                      </p:tavLst>
                                    </p:anim>
                                  </p:childTnLst>
                                </p:cTn>
                              </p:par>
                              <p:par>
                                <p:cTn id="430" nodeType="withEffect" fill="hold" presetClass="entr" presetID="42">
                                  <p:stCondLst>
                                    <p:cond delay="0"/>
                                  </p:stCondLst>
                                  <p:childTnLst>
                                    <p:set>
                                      <p:cBhvr>
                                        <p:cTn id="431" dur="1" fill="hold">
                                          <p:stCondLst>
                                            <p:cond delay="0"/>
                                          </p:stCondLst>
                                        </p:cTn>
                                        <p:tgtEl>
                                          <p:spTgt spid="79">
                                            <p:txEl>
                                              <p:pRg st="9" end="9"/>
                                            </p:txEl>
                                          </p:spTgt>
                                        </p:tgtEl>
                                        <p:attrNameLst>
                                          <p:attrName>style.visibility</p:attrName>
                                        </p:attrNameLst>
                                      </p:cBhvr>
                                      <p:to>
                                        <p:strVal val="visible"/>
                                      </p:to>
                                    </p:set>
                                    <p:animEffect filter="fade" transition="in">
                                      <p:cBhvr additive="repl">
                                        <p:cTn id="432" dur="1000"/>
                                        <p:tgtEl>
                                          <p:spTgt spid="79">
                                            <p:txEl>
                                              <p:pRg st="9" end="9"/>
                                            </p:txEl>
                                          </p:spTgt>
                                        </p:tgtEl>
                                      </p:cBhvr>
                                    </p:animEffect>
                                    <p:anim calcmode="lin" valueType="num">
                                      <p:cBhvr additive="repl">
                                        <p:cTn id="433" dur="1000" fill="hold"/>
                                        <p:tgtEl>
                                          <p:spTgt spid="79">
                                            <p:txEl>
                                              <p:pRg st="9" end="9"/>
                                            </p:txEl>
                                          </p:spTgt>
                                        </p:tgtEl>
                                        <p:attrNameLst>
                                          <p:attrName>ppt_x</p:attrName>
                                        </p:attrNameLst>
                                      </p:cBhvr>
                                      <p:tavLst>
                                        <p:tav tm="0">
                                          <p:val>
                                            <p:strVal val="#ppt_x"/>
                                          </p:val>
                                        </p:tav>
                                        <p:tav tm="100000">
                                          <p:val>
                                            <p:strVal val="#ppt_x"/>
                                          </p:val>
                                        </p:tav>
                                      </p:tavLst>
                                    </p:anim>
                                    <p:anim calcmode="lin" valueType="num">
                                      <p:cBhvr additive="repl">
                                        <p:cTn id="434" dur="1000" fill="hold"/>
                                        <p:tgtEl>
                                          <p:spTgt spid="79">
                                            <p:txEl>
                                              <p:pRg st="9" end="9"/>
                                            </p:txEl>
                                          </p:spTgt>
                                        </p:tgtEl>
                                        <p:attrNameLst>
                                          <p:attrName>ppt_y</p:attrName>
                                        </p:attrNameLst>
                                      </p:cBhvr>
                                      <p:tavLst>
                                        <p:tav tm="0">
                                          <p:val>
                                            <p:strVal val="#ppt_y+.1"/>
                                          </p:val>
                                        </p:tav>
                                        <p:tav tm="100000">
                                          <p:val>
                                            <p:strVal val="#ppt_y"/>
                                          </p:val>
                                        </p:tav>
                                      </p:tavLst>
                                    </p:anim>
                                  </p:childTnLst>
                                </p:cTn>
                              </p:par>
                              <p:par>
                                <p:cTn id="435" nodeType="withEffect" fill="hold" presetClass="entr" presetID="42">
                                  <p:stCondLst>
                                    <p:cond delay="0"/>
                                  </p:stCondLst>
                                  <p:childTnLst>
                                    <p:set>
                                      <p:cBhvr>
                                        <p:cTn id="436" dur="1" fill="hold">
                                          <p:stCondLst>
                                            <p:cond delay="0"/>
                                          </p:stCondLst>
                                        </p:cTn>
                                        <p:tgtEl>
                                          <p:spTgt spid="79">
                                            <p:txEl>
                                              <p:pRg st="10" end="10"/>
                                            </p:txEl>
                                          </p:spTgt>
                                        </p:tgtEl>
                                        <p:attrNameLst>
                                          <p:attrName>style.visibility</p:attrName>
                                        </p:attrNameLst>
                                      </p:cBhvr>
                                      <p:to>
                                        <p:strVal val="visible"/>
                                      </p:to>
                                    </p:set>
                                    <p:animEffect filter="fade" transition="in">
                                      <p:cBhvr additive="repl">
                                        <p:cTn id="437" dur="1000"/>
                                        <p:tgtEl>
                                          <p:spTgt spid="79">
                                            <p:txEl>
                                              <p:pRg st="10" end="10"/>
                                            </p:txEl>
                                          </p:spTgt>
                                        </p:tgtEl>
                                      </p:cBhvr>
                                    </p:animEffect>
                                    <p:anim calcmode="lin" valueType="num">
                                      <p:cBhvr additive="repl">
                                        <p:cTn id="438" dur="1000" fill="hold"/>
                                        <p:tgtEl>
                                          <p:spTgt spid="79">
                                            <p:txEl>
                                              <p:pRg st="10" end="10"/>
                                            </p:txEl>
                                          </p:spTgt>
                                        </p:tgtEl>
                                        <p:attrNameLst>
                                          <p:attrName>ppt_x</p:attrName>
                                        </p:attrNameLst>
                                      </p:cBhvr>
                                      <p:tavLst>
                                        <p:tav tm="0">
                                          <p:val>
                                            <p:strVal val="#ppt_x"/>
                                          </p:val>
                                        </p:tav>
                                        <p:tav tm="100000">
                                          <p:val>
                                            <p:strVal val="#ppt_x"/>
                                          </p:val>
                                        </p:tav>
                                      </p:tavLst>
                                    </p:anim>
                                    <p:anim calcmode="lin" valueType="num">
                                      <p:cBhvr additive="repl">
                                        <p:cTn id="439" dur="1000" fill="hold"/>
                                        <p:tgtEl>
                                          <p:spTgt spid="7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Rectangle 1"/>
          <p:cNvSpPr/>
          <p:nvPr/>
        </p:nvSpPr>
        <p:spPr>
          <a:xfrm>
            <a:off x="251640" y="188640"/>
            <a:ext cx="8712360" cy="63702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4000" strike="noStrike" u="none">
                <a:solidFill>
                  <a:schemeClr val="dk1"/>
                </a:solidFill>
                <a:effectLst/>
                <a:uFillTx/>
                <a:latin typeface="Times New Roman"/>
              </a:rPr>
              <a:t>3. Les séparateurs</a:t>
            </a:r>
            <a:endParaRPr b="0" lang="en-US" sz="40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Il existe trois signes, toujours employés par couple - d'où leur pluriel - qui séparent une phrase ou une partie de phrase du reste d'un texte. </a:t>
            </a:r>
            <a:endParaRPr b="0" lang="en-US" sz="3200" strike="noStrike" u="none">
              <a:solidFill>
                <a:srgbClr val="000000"/>
              </a:solidFill>
              <a:effectLst/>
              <a:uFillTx/>
              <a:latin typeface="Arial"/>
            </a:endParaRPr>
          </a:p>
          <a:p>
            <a:pPr algn="just" defTabSz="914400">
              <a:lnSpc>
                <a:spcPct val="100000"/>
              </a:lnSpc>
            </a:pPr>
            <a:r>
              <a:rPr b="0" lang="fr-FR" sz="3000" strike="noStrike" u="none">
                <a:solidFill>
                  <a:schemeClr val="dk1"/>
                </a:solidFill>
                <a:effectLst/>
                <a:uFillTx/>
                <a:latin typeface="Times New Roman"/>
              </a:rPr>
              <a:t>Les expressions concernées doivent être prononcées sur un ton diffè­rent, le plus souvent d’une voix plus basse.</a:t>
            </a:r>
            <a:endParaRPr b="0" lang="en-US" sz="3000" strike="noStrike" u="none">
              <a:solidFill>
                <a:srgbClr val="000000"/>
              </a:solidFill>
              <a:effectLst/>
              <a:uFillTx/>
              <a:latin typeface="Arial"/>
            </a:endParaRPr>
          </a:p>
          <a:p>
            <a:pPr algn="just" defTabSz="914400">
              <a:lnSpc>
                <a:spcPct val="100000"/>
              </a:lnSpc>
            </a:pPr>
            <a:r>
              <a:rPr b="1" lang="fr-FR" sz="3600" strike="noStrike" u="sng">
                <a:solidFill>
                  <a:schemeClr val="dk1"/>
                </a:solidFill>
                <a:effectLst/>
                <a:uFillTx/>
                <a:latin typeface="Times New Roman"/>
              </a:rPr>
              <a:t>Les guillemets</a:t>
            </a:r>
            <a:endParaRPr b="0" lang="en-US" sz="36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Ils indiquent que les mots placés dans l’intervalle qu’ils délimitent sont : </a:t>
            </a:r>
            <a:r>
              <a:rPr b="0" lang="fr-FR" sz="4000" strike="noStrike" u="sng">
                <a:solidFill>
                  <a:schemeClr val="dk1"/>
                </a:solidFill>
                <a:effectLst/>
                <a:uFillTx/>
                <a:latin typeface="Times New Roman"/>
              </a:rPr>
              <a:t>des paroles citées directement</a:t>
            </a:r>
            <a:endParaRPr b="0" lang="en-US" sz="40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En août 1914, les Français criaient dans la rue : « </a:t>
            </a:r>
            <a:r>
              <a:rPr b="0" i="1" lang="fr-FR" sz="3200" strike="noStrike" u="none">
                <a:solidFill>
                  <a:schemeClr val="dk1"/>
                </a:solidFill>
                <a:effectLst/>
                <a:uFillTx/>
                <a:latin typeface="Times New Roman"/>
              </a:rPr>
              <a:t>À Berlin ! On les aura ! L'Alsace et la Lorraine !</a:t>
            </a:r>
            <a:r>
              <a:rPr b="0" lang="fr-FR" sz="3200" strike="noStrike" u="none">
                <a:solidFill>
                  <a:schemeClr val="dk1"/>
                </a:solidFill>
                <a:effectLst/>
                <a:uFillTx/>
                <a:latin typeface="Times New Roman"/>
              </a:rPr>
              <a:t> »</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440" dur="indefinite" restart="never" nodeType="tmRoot">
          <p:childTnLst>
            <p:seq>
              <p:cTn id="441" dur="indefinite" nodeType="mainSeq">
                <p:childTnLst>
                  <p:par>
                    <p:cTn id="442" fill="hold">
                      <p:stCondLst>
                        <p:cond delay="indefinite"/>
                      </p:stCondLst>
                      <p:childTnLst>
                        <p:par>
                          <p:cTn id="443" fill="hold">
                            <p:stCondLst>
                              <p:cond delay="0"/>
                            </p:stCondLst>
                            <p:childTnLst>
                              <p:par>
                                <p:cTn id="444" nodeType="clickEffect" fill="hold" presetClass="entr" presetID="1">
                                  <p:stCondLst>
                                    <p:cond delay="0"/>
                                  </p:stCondLst>
                                  <p:childTnLst>
                                    <p:set>
                                      <p:cBhvr>
                                        <p:cTn id="445" dur="1" fill="hold">
                                          <p:stCondLst>
                                            <p:cond delay="0"/>
                                          </p:stCondLst>
                                        </p:cTn>
                                        <p:tgtEl>
                                          <p:spTgt spid="80">
                                            <p:txEl>
                                              <p:pRg st="0" end="0"/>
                                            </p:txEl>
                                          </p:spTgt>
                                        </p:tgtEl>
                                        <p:attrNameLst>
                                          <p:attrName>style.visibility</p:attrName>
                                        </p:attrNameLst>
                                      </p:cBhvr>
                                      <p:to>
                                        <p:strVal val="visible"/>
                                      </p:to>
                                    </p:set>
                                  </p:childTnLst>
                                </p:cTn>
                              </p:par>
                            </p:childTnLst>
                          </p:cTn>
                        </p:par>
                      </p:childTnLst>
                    </p:cTn>
                  </p:par>
                  <p:par>
                    <p:cTn id="446" fill="hold">
                      <p:stCondLst>
                        <p:cond delay="indefinite"/>
                      </p:stCondLst>
                      <p:childTnLst>
                        <p:par>
                          <p:cTn id="447" fill="hold">
                            <p:stCondLst>
                              <p:cond delay="0"/>
                            </p:stCondLst>
                            <p:childTnLst>
                              <p:par>
                                <p:cTn id="448" nodeType="clickEffect" fill="hold" presetClass="entr" presetID="1">
                                  <p:stCondLst>
                                    <p:cond delay="0"/>
                                  </p:stCondLst>
                                  <p:childTnLst>
                                    <p:set>
                                      <p:cBhvr>
                                        <p:cTn id="449" dur="1" fill="hold">
                                          <p:stCondLst>
                                            <p:cond delay="0"/>
                                          </p:stCondLst>
                                        </p:cTn>
                                        <p:tgtEl>
                                          <p:spTgt spid="80">
                                            <p:txEl>
                                              <p:pRg st="1" end="1"/>
                                            </p:txEl>
                                          </p:spTgt>
                                        </p:tgtEl>
                                        <p:attrNameLst>
                                          <p:attrName>style.visibility</p:attrName>
                                        </p:attrNameLst>
                                      </p:cBhvr>
                                      <p:to>
                                        <p:strVal val="visible"/>
                                      </p:to>
                                    </p:set>
                                  </p:childTnLst>
                                </p:cTn>
                              </p:par>
                            </p:childTnLst>
                          </p:cTn>
                        </p:par>
                      </p:childTnLst>
                    </p:cTn>
                  </p:par>
                  <p:par>
                    <p:cTn id="450" fill="hold">
                      <p:stCondLst>
                        <p:cond delay="indefinite"/>
                      </p:stCondLst>
                      <p:childTnLst>
                        <p:par>
                          <p:cTn id="451" fill="hold">
                            <p:stCondLst>
                              <p:cond delay="0"/>
                            </p:stCondLst>
                            <p:childTnLst>
                              <p:par>
                                <p:cTn id="452" nodeType="clickEffect" fill="hold" presetClass="entr" presetID="1">
                                  <p:stCondLst>
                                    <p:cond delay="0"/>
                                  </p:stCondLst>
                                  <p:childTnLst>
                                    <p:set>
                                      <p:cBhvr>
                                        <p:cTn id="453" dur="1" fill="hold">
                                          <p:stCondLst>
                                            <p:cond delay="0"/>
                                          </p:stCondLst>
                                        </p:cTn>
                                        <p:tgtEl>
                                          <p:spTgt spid="80">
                                            <p:txEl>
                                              <p:pRg st="2" end="2"/>
                                            </p:txEl>
                                          </p:spTgt>
                                        </p:tgtEl>
                                        <p:attrNameLst>
                                          <p:attrName>style.visibility</p:attrName>
                                        </p:attrNameLst>
                                      </p:cBhvr>
                                      <p:to>
                                        <p:strVal val="visible"/>
                                      </p:to>
                                    </p:set>
                                  </p:childTnLst>
                                </p:cTn>
                              </p:par>
                            </p:childTnLst>
                          </p:cTn>
                        </p:par>
                      </p:childTnLst>
                    </p:cTn>
                  </p:par>
                  <p:par>
                    <p:cTn id="454" fill="hold">
                      <p:stCondLst>
                        <p:cond delay="indefinite"/>
                      </p:stCondLst>
                      <p:childTnLst>
                        <p:par>
                          <p:cTn id="455" fill="hold">
                            <p:stCondLst>
                              <p:cond delay="0"/>
                            </p:stCondLst>
                            <p:childTnLst>
                              <p:par>
                                <p:cTn id="456" nodeType="clickEffect" fill="hold" presetClass="entr" presetID="1">
                                  <p:stCondLst>
                                    <p:cond delay="0"/>
                                  </p:stCondLst>
                                  <p:childTnLst>
                                    <p:set>
                                      <p:cBhvr>
                                        <p:cTn id="457" dur="1" fill="hold">
                                          <p:stCondLst>
                                            <p:cond delay="0"/>
                                          </p:stCondLst>
                                        </p:cTn>
                                        <p:tgtEl>
                                          <p:spTgt spid="80">
                                            <p:txEl>
                                              <p:pRg st="3" end="3"/>
                                            </p:txEl>
                                          </p:spTgt>
                                        </p:tgtEl>
                                        <p:attrNameLst>
                                          <p:attrName>style.visibility</p:attrName>
                                        </p:attrNameLst>
                                      </p:cBhvr>
                                      <p:to>
                                        <p:strVal val="visible"/>
                                      </p:to>
                                    </p:set>
                                  </p:childTnLst>
                                </p:cTn>
                              </p:par>
                            </p:childTnLst>
                          </p:cTn>
                        </p:par>
                      </p:childTnLst>
                    </p:cTn>
                  </p:par>
                  <p:par>
                    <p:cTn id="458" fill="hold">
                      <p:stCondLst>
                        <p:cond delay="indefinite"/>
                      </p:stCondLst>
                      <p:childTnLst>
                        <p:par>
                          <p:cTn id="459" fill="hold">
                            <p:stCondLst>
                              <p:cond delay="0"/>
                            </p:stCondLst>
                            <p:childTnLst>
                              <p:par>
                                <p:cTn id="460" nodeType="clickEffect" fill="hold" presetClass="entr" presetID="1">
                                  <p:stCondLst>
                                    <p:cond delay="0"/>
                                  </p:stCondLst>
                                  <p:childTnLst>
                                    <p:set>
                                      <p:cBhvr>
                                        <p:cTn id="461" dur="1" fill="hold">
                                          <p:stCondLst>
                                            <p:cond delay="0"/>
                                          </p:stCondLst>
                                        </p:cTn>
                                        <p:tgtEl>
                                          <p:spTgt spid="80">
                                            <p:txEl>
                                              <p:pRg st="4" end="4"/>
                                            </p:txEl>
                                          </p:spTgt>
                                        </p:tgtEl>
                                        <p:attrNameLst>
                                          <p:attrName>style.visibility</p:attrName>
                                        </p:attrNameLst>
                                      </p:cBhvr>
                                      <p:to>
                                        <p:strVal val="visible"/>
                                      </p:to>
                                    </p:set>
                                  </p:childTnLst>
                                </p:cTn>
                              </p:par>
                            </p:childTnLst>
                          </p:cTn>
                        </p:par>
                      </p:childTnLst>
                    </p:cTn>
                  </p:par>
                  <p:par>
                    <p:cTn id="462" fill="hold">
                      <p:stCondLst>
                        <p:cond delay="indefinite"/>
                      </p:stCondLst>
                      <p:childTnLst>
                        <p:par>
                          <p:cTn id="463" fill="hold">
                            <p:stCondLst>
                              <p:cond delay="0"/>
                            </p:stCondLst>
                            <p:childTnLst>
                              <p:par>
                                <p:cTn id="464" nodeType="clickEffect" fill="hold" presetClass="entr" presetID="1">
                                  <p:stCondLst>
                                    <p:cond delay="0"/>
                                  </p:stCondLst>
                                  <p:childTnLst>
                                    <p:set>
                                      <p:cBhvr>
                                        <p:cTn id="465" dur="1" fill="hold">
                                          <p:stCondLst>
                                            <p:cond delay="0"/>
                                          </p:stCondLst>
                                        </p:cTn>
                                        <p:tgtEl>
                                          <p:spTgt spid="80">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Rectangle 1"/>
          <p:cNvSpPr/>
          <p:nvPr/>
        </p:nvSpPr>
        <p:spPr>
          <a:xfrm>
            <a:off x="179640" y="116640"/>
            <a:ext cx="8784360" cy="66780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fr-FR" sz="2800" strike="noStrike" u="none">
                <a:solidFill>
                  <a:schemeClr val="dk1"/>
                </a:solidFill>
                <a:effectLst/>
                <a:uFillTx/>
                <a:latin typeface="Times New Roman"/>
              </a:rPr>
              <a:t>Pensez à mettre une majuscule, dans ce cas, dès l'ouverture des guillemets.</a:t>
            </a:r>
            <a:endParaRPr b="0" lang="en-US" sz="2800" strike="noStrike" u="none">
              <a:solidFill>
                <a:srgbClr val="000000"/>
              </a:solidFill>
              <a:effectLst/>
              <a:uFillTx/>
              <a:latin typeface="Arial"/>
            </a:endParaRPr>
          </a:p>
          <a:p>
            <a:pPr algn="just" defTabSz="914400">
              <a:lnSpc>
                <a:spcPct val="100000"/>
              </a:lnSpc>
            </a:pPr>
            <a:r>
              <a:rPr b="0" lang="fr-FR" sz="3600" strike="noStrike" u="sng">
                <a:solidFill>
                  <a:schemeClr val="dk1"/>
                </a:solidFill>
                <a:effectLst/>
                <a:uFillTx/>
                <a:latin typeface="Times New Roman"/>
              </a:rPr>
              <a:t>Un emprunt fait à autrui :</a:t>
            </a:r>
            <a:endParaRPr b="0" lang="en-US" sz="36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Depuis La Fontaine, on ne se représente plus le héron que comme un «</a:t>
            </a:r>
            <a:r>
              <a:rPr b="0" i="1" lang="fr-FR" sz="2800" strike="noStrike" u="none">
                <a:solidFill>
                  <a:schemeClr val="dk1"/>
                </a:solidFill>
                <a:effectLst/>
                <a:uFillTx/>
                <a:latin typeface="Times New Roman"/>
              </a:rPr>
              <a:t> long bec emmanché d'un long cou </a:t>
            </a:r>
            <a:r>
              <a:rPr b="0" lang="fr-FR" sz="2800" strike="noStrike" u="none">
                <a:solidFill>
                  <a:schemeClr val="dk1"/>
                </a:solidFill>
                <a:effectLst/>
                <a:uFillTx/>
                <a:latin typeface="Times New Roman"/>
              </a:rPr>
              <a:t>».</a:t>
            </a:r>
            <a:endParaRPr b="0" lang="en-US" sz="2800" strike="noStrike" u="none">
              <a:solidFill>
                <a:srgbClr val="000000"/>
              </a:solidFill>
              <a:effectLst/>
              <a:uFillTx/>
              <a:latin typeface="Arial"/>
            </a:endParaRPr>
          </a:p>
          <a:p>
            <a:pPr marL="457200" indent="-457200" algn="just" defTabSz="914400">
              <a:lnSpc>
                <a:spcPct val="100000"/>
              </a:lnSpc>
              <a:buClr>
                <a:srgbClr val="000000"/>
              </a:buClr>
              <a:buFont typeface="OpenSymbol"/>
              <a:buChar char="-"/>
            </a:pPr>
            <a:r>
              <a:rPr b="0" lang="fr-FR" sz="2800" strike="noStrike" u="sng">
                <a:solidFill>
                  <a:schemeClr val="dk1"/>
                </a:solidFill>
                <a:effectLst/>
                <a:uFillTx/>
                <a:latin typeface="Times New Roman"/>
              </a:rPr>
              <a:t>une expression que l'auteur ne prend pas à son compte parce qu’elle est peu convenable par sa familiarité ou sa technicité</a:t>
            </a:r>
            <a:r>
              <a:rPr b="0" lang="fr-FR" sz="2800" strike="noStrike" u="none">
                <a:solidFill>
                  <a:schemeClr val="dk1"/>
                </a:solidFill>
                <a:effectLst/>
                <a:uFillTx/>
                <a:latin typeface="Times New Roman"/>
              </a:rPr>
              <a:t>;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Ici les guillemets invitent à excuser l’expression :</a:t>
            </a:r>
            <a:endParaRPr b="0" lang="en-US" sz="2800" strike="noStrike" u="none">
              <a:solidFill>
                <a:srgbClr val="000000"/>
              </a:solidFill>
              <a:effectLst/>
              <a:uFillTx/>
              <a:latin typeface="Arial"/>
            </a:endParaRPr>
          </a:p>
          <a:p>
            <a:pPr algn="just" defTabSz="914400">
              <a:lnSpc>
                <a:spcPct val="100000"/>
              </a:lnSpc>
            </a:pPr>
            <a:r>
              <a:rPr b="0" i="1" lang="fr-FR" sz="2800" strike="noStrike" u="none">
                <a:solidFill>
                  <a:schemeClr val="dk1"/>
                </a:solidFill>
                <a:effectLst/>
                <a:uFillTx/>
                <a:latin typeface="Times New Roman"/>
              </a:rPr>
              <a:t>Nous savons bien que «transistor» est un terme impropre mais combien il est plus pratique que « appareil de réception du son transmis par ondes aériennes captées et amplifiées à l’aide de transistors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Des guillemets trop fréquents n'excuseront pas une vulgarité constante.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466" dur="indefinite" restart="never" nodeType="tmRoot">
          <p:childTnLst>
            <p:seq>
              <p:cTn id="467" dur="indefinite" nodeType="mainSeq">
                <p:childTnLst>
                  <p:par>
                    <p:cTn id="468" fill="hold">
                      <p:stCondLst>
                        <p:cond delay="indefinite"/>
                      </p:stCondLst>
                      <p:childTnLst>
                        <p:par>
                          <p:cTn id="469" fill="hold">
                            <p:stCondLst>
                              <p:cond delay="0"/>
                            </p:stCondLst>
                            <p:childTnLst>
                              <p:par>
                                <p:cTn id="470" nodeType="clickEffect" fill="hold" presetClass="entr" presetID="10">
                                  <p:stCondLst>
                                    <p:cond delay="0"/>
                                  </p:stCondLst>
                                  <p:childTnLst>
                                    <p:set>
                                      <p:cBhvr>
                                        <p:cTn id="471" dur="1" fill="hold">
                                          <p:stCondLst>
                                            <p:cond delay="0"/>
                                          </p:stCondLst>
                                        </p:cTn>
                                        <p:tgtEl>
                                          <p:spTgt spid="81">
                                            <p:txEl>
                                              <p:pRg st="0" end="0"/>
                                            </p:txEl>
                                          </p:spTgt>
                                        </p:tgtEl>
                                        <p:attrNameLst>
                                          <p:attrName>style.visibility</p:attrName>
                                        </p:attrNameLst>
                                      </p:cBhvr>
                                      <p:to>
                                        <p:strVal val="visible"/>
                                      </p:to>
                                    </p:set>
                                    <p:animEffect filter="fade" transition="in">
                                      <p:cBhvr additive="repl">
                                        <p:cTn id="472" dur="500"/>
                                        <p:tgtEl>
                                          <p:spTgt spid="81">
                                            <p:txEl>
                                              <p:pRg st="0" end="0"/>
                                            </p:txEl>
                                          </p:spTgt>
                                        </p:tgtEl>
                                      </p:cBhvr>
                                    </p:animEffect>
                                  </p:childTnLst>
                                </p:cTn>
                              </p:par>
                            </p:childTnLst>
                          </p:cTn>
                        </p:par>
                      </p:childTnLst>
                    </p:cTn>
                  </p:par>
                  <p:par>
                    <p:cTn id="473" fill="hold">
                      <p:stCondLst>
                        <p:cond delay="indefinite"/>
                      </p:stCondLst>
                      <p:childTnLst>
                        <p:par>
                          <p:cTn id="474" fill="hold">
                            <p:stCondLst>
                              <p:cond delay="0"/>
                            </p:stCondLst>
                            <p:childTnLst>
                              <p:par>
                                <p:cTn id="475" nodeType="clickEffect" fill="hold" presetClass="entr" presetID="1">
                                  <p:stCondLst>
                                    <p:cond delay="0"/>
                                  </p:stCondLst>
                                  <p:childTnLst>
                                    <p:set>
                                      <p:cBhvr>
                                        <p:cTn id="476" dur="1" fill="hold">
                                          <p:stCondLst>
                                            <p:cond delay="0"/>
                                          </p:stCondLst>
                                        </p:cTn>
                                        <p:tgtEl>
                                          <p:spTgt spid="81">
                                            <p:txEl>
                                              <p:pRg st="1" end="1"/>
                                            </p:txEl>
                                          </p:spTgt>
                                        </p:tgtEl>
                                        <p:attrNameLst>
                                          <p:attrName>style.visibility</p:attrName>
                                        </p:attrNameLst>
                                      </p:cBhvr>
                                      <p:to>
                                        <p:strVal val="visible"/>
                                      </p:to>
                                    </p:set>
                                  </p:childTnLst>
                                </p:cTn>
                              </p:par>
                            </p:childTnLst>
                          </p:cTn>
                        </p:par>
                      </p:childTnLst>
                    </p:cTn>
                  </p:par>
                  <p:par>
                    <p:cTn id="477" fill="hold">
                      <p:stCondLst>
                        <p:cond delay="indefinite"/>
                      </p:stCondLst>
                      <p:childTnLst>
                        <p:par>
                          <p:cTn id="478" fill="hold">
                            <p:stCondLst>
                              <p:cond delay="0"/>
                            </p:stCondLst>
                            <p:childTnLst>
                              <p:par>
                                <p:cTn id="479" nodeType="clickEffect" fill="hold" presetClass="entr" presetID="1">
                                  <p:stCondLst>
                                    <p:cond delay="0"/>
                                  </p:stCondLst>
                                  <p:childTnLst>
                                    <p:set>
                                      <p:cBhvr>
                                        <p:cTn id="480" dur="1" fill="hold">
                                          <p:stCondLst>
                                            <p:cond delay="0"/>
                                          </p:stCondLst>
                                        </p:cTn>
                                        <p:tgtEl>
                                          <p:spTgt spid="81">
                                            <p:txEl>
                                              <p:pRg st="2" end="2"/>
                                            </p:txEl>
                                          </p:spTgt>
                                        </p:tgtEl>
                                        <p:attrNameLst>
                                          <p:attrName>style.visibility</p:attrName>
                                        </p:attrNameLst>
                                      </p:cBhvr>
                                      <p:to>
                                        <p:strVal val="visible"/>
                                      </p:to>
                                    </p:set>
                                  </p:childTnLst>
                                </p:cTn>
                              </p:par>
                            </p:childTnLst>
                          </p:cTn>
                        </p:par>
                      </p:childTnLst>
                    </p:cTn>
                  </p:par>
                  <p:par>
                    <p:cTn id="481" fill="hold">
                      <p:stCondLst>
                        <p:cond delay="indefinite"/>
                      </p:stCondLst>
                      <p:childTnLst>
                        <p:par>
                          <p:cTn id="482" fill="hold">
                            <p:stCondLst>
                              <p:cond delay="0"/>
                            </p:stCondLst>
                            <p:childTnLst>
                              <p:par>
                                <p:cTn id="483" nodeType="clickEffect" fill="hold" presetClass="entr" presetID="1">
                                  <p:stCondLst>
                                    <p:cond delay="0"/>
                                  </p:stCondLst>
                                  <p:childTnLst>
                                    <p:set>
                                      <p:cBhvr>
                                        <p:cTn id="484" dur="1" fill="hold">
                                          <p:stCondLst>
                                            <p:cond delay="0"/>
                                          </p:stCondLst>
                                        </p:cTn>
                                        <p:tgtEl>
                                          <p:spTgt spid="81">
                                            <p:txEl>
                                              <p:pRg st="3" end="3"/>
                                            </p:txEl>
                                          </p:spTgt>
                                        </p:tgtEl>
                                        <p:attrNameLst>
                                          <p:attrName>style.visibility</p:attrName>
                                        </p:attrNameLst>
                                      </p:cBhvr>
                                      <p:to>
                                        <p:strVal val="visible"/>
                                      </p:to>
                                    </p:set>
                                  </p:childTnLst>
                                </p:cTn>
                              </p:par>
                            </p:childTnLst>
                          </p:cTn>
                        </p:par>
                      </p:childTnLst>
                    </p:cTn>
                  </p:par>
                  <p:par>
                    <p:cTn id="485" fill="hold">
                      <p:stCondLst>
                        <p:cond delay="indefinite"/>
                      </p:stCondLst>
                      <p:childTnLst>
                        <p:par>
                          <p:cTn id="486" fill="hold">
                            <p:stCondLst>
                              <p:cond delay="0"/>
                            </p:stCondLst>
                            <p:childTnLst>
                              <p:par>
                                <p:cTn id="487" nodeType="clickEffect" fill="hold" presetClass="entr" presetID="1">
                                  <p:stCondLst>
                                    <p:cond delay="0"/>
                                  </p:stCondLst>
                                  <p:childTnLst>
                                    <p:set>
                                      <p:cBhvr>
                                        <p:cTn id="488" dur="1" fill="hold">
                                          <p:stCondLst>
                                            <p:cond delay="0"/>
                                          </p:stCondLst>
                                        </p:cTn>
                                        <p:tgtEl>
                                          <p:spTgt spid="81">
                                            <p:txEl>
                                              <p:pRg st="4" end="4"/>
                                            </p:txEl>
                                          </p:spTgt>
                                        </p:tgtEl>
                                        <p:attrNameLst>
                                          <p:attrName>style.visibility</p:attrName>
                                        </p:attrNameLst>
                                      </p:cBhvr>
                                      <p:to>
                                        <p:strVal val="visible"/>
                                      </p:to>
                                    </p:set>
                                  </p:childTnLst>
                                </p:cTn>
                              </p:par>
                            </p:childTnLst>
                          </p:cTn>
                        </p:par>
                      </p:childTnLst>
                    </p:cTn>
                  </p:par>
                  <p:par>
                    <p:cTn id="489" fill="hold">
                      <p:stCondLst>
                        <p:cond delay="indefinite"/>
                      </p:stCondLst>
                      <p:childTnLst>
                        <p:par>
                          <p:cTn id="490" fill="hold">
                            <p:stCondLst>
                              <p:cond delay="0"/>
                            </p:stCondLst>
                            <p:childTnLst>
                              <p:par>
                                <p:cTn id="491" nodeType="clickEffect" fill="hold" presetClass="entr" presetID="1">
                                  <p:stCondLst>
                                    <p:cond delay="0"/>
                                  </p:stCondLst>
                                  <p:childTnLst>
                                    <p:set>
                                      <p:cBhvr>
                                        <p:cTn id="492" dur="1" fill="hold">
                                          <p:stCondLst>
                                            <p:cond delay="0"/>
                                          </p:stCondLst>
                                        </p:cTn>
                                        <p:tgtEl>
                                          <p:spTgt spid="81">
                                            <p:txEl>
                                              <p:pRg st="5" end="5"/>
                                            </p:txEl>
                                          </p:spTgt>
                                        </p:tgtEl>
                                        <p:attrNameLst>
                                          <p:attrName>style.visibility</p:attrName>
                                        </p:attrNameLst>
                                      </p:cBhvr>
                                      <p:to>
                                        <p:strVal val="visible"/>
                                      </p:to>
                                    </p:set>
                                  </p:childTnLst>
                                </p:cTn>
                              </p:par>
                            </p:childTnLst>
                          </p:cTn>
                        </p:par>
                      </p:childTnLst>
                    </p:cTn>
                  </p:par>
                  <p:par>
                    <p:cTn id="493" fill="hold">
                      <p:stCondLst>
                        <p:cond delay="indefinite"/>
                      </p:stCondLst>
                      <p:childTnLst>
                        <p:par>
                          <p:cTn id="494" fill="hold">
                            <p:stCondLst>
                              <p:cond delay="0"/>
                            </p:stCondLst>
                            <p:childTnLst>
                              <p:par>
                                <p:cTn id="495" nodeType="clickEffect" fill="hold" presetClass="entr" presetID="1">
                                  <p:stCondLst>
                                    <p:cond delay="0"/>
                                  </p:stCondLst>
                                  <p:childTnLst>
                                    <p:set>
                                      <p:cBhvr>
                                        <p:cTn id="496" dur="1" fill="hold">
                                          <p:stCondLst>
                                            <p:cond delay="0"/>
                                          </p:stCondLst>
                                        </p:cTn>
                                        <p:tgtEl>
                                          <p:spTgt spid="81">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Rectangle 3"/>
          <p:cNvSpPr/>
          <p:nvPr/>
        </p:nvSpPr>
        <p:spPr>
          <a:xfrm>
            <a:off x="1835640" y="44640"/>
            <a:ext cx="6423120" cy="92268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r>
              <a:rPr b="1" lang="fr-FR" sz="5400" strike="noStrike" u="none">
                <a:solidFill>
                  <a:schemeClr val="dk1"/>
                </a:solidFill>
                <a:effectLst/>
                <a:uFillTx/>
                <a:latin typeface="Times New Roman"/>
              </a:rPr>
              <a:t>LA PONCTUATION</a:t>
            </a:r>
            <a:endParaRPr b="0" lang="en-US" sz="5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Rectangle 1"/>
          <p:cNvSpPr/>
          <p:nvPr/>
        </p:nvSpPr>
        <p:spPr>
          <a:xfrm>
            <a:off x="179640" y="332640"/>
            <a:ext cx="8784360" cy="57546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4800" strike="noStrike" u="none">
                <a:solidFill>
                  <a:schemeClr val="dk1"/>
                </a:solidFill>
                <a:effectLst/>
                <a:uFillTx/>
                <a:latin typeface="Times New Roman"/>
              </a:rPr>
              <a:t>Les parenthèses</a:t>
            </a:r>
            <a:endParaRPr b="0" lang="en-US" sz="4800" strike="noStrike" u="none">
              <a:solidFill>
                <a:srgbClr val="000000"/>
              </a:solidFill>
              <a:effectLst/>
              <a:uFillTx/>
              <a:latin typeface="Arial"/>
            </a:endParaRPr>
          </a:p>
          <a:p>
            <a:pPr algn="just" defTabSz="914400">
              <a:lnSpc>
                <a:spcPct val="100000"/>
              </a:lnSpc>
            </a:pPr>
            <a:r>
              <a:rPr b="0" lang="fr-FR" sz="4000" strike="noStrike" u="sng">
                <a:solidFill>
                  <a:schemeClr val="dk1"/>
                </a:solidFill>
                <a:effectLst/>
                <a:uFillTx/>
                <a:latin typeface="Times New Roman"/>
              </a:rPr>
              <a:t>Elles isolent sur un plan différent une expression servant à commenter ou expliquer incidemment le reste de la phrase ou l'un des mots de la phrase.</a:t>
            </a:r>
            <a:endParaRPr b="0" lang="en-US" sz="4000" strike="noStrike" u="none">
              <a:solidFill>
                <a:srgbClr val="000000"/>
              </a:solidFill>
              <a:effectLst/>
              <a:uFillTx/>
              <a:latin typeface="Arial"/>
            </a:endParaRPr>
          </a:p>
          <a:p>
            <a:pPr algn="just" defTabSz="914400">
              <a:lnSpc>
                <a:spcPct val="100000"/>
              </a:lnSpc>
            </a:pPr>
            <a:r>
              <a:rPr b="0" lang="fr-FR" sz="4000" strike="noStrike" u="none">
                <a:solidFill>
                  <a:schemeClr val="dk1"/>
                </a:solidFill>
                <a:effectLst/>
                <a:uFillTx/>
                <a:latin typeface="Times New Roman"/>
              </a:rPr>
              <a:t>Les bellicistes (et c'est une attitude que je ne saurais approuver) appellent à grand fracas à prendre les armes dès qu’une difficulté surgit à l'horizon international.</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497" dur="indefinite" restart="never" nodeType="tmRoot">
          <p:childTnLst>
            <p:seq>
              <p:cTn id="498" dur="indefinite" nodeType="mainSeq">
                <p:childTnLst>
                  <p:par>
                    <p:cTn id="499" fill="hold">
                      <p:stCondLst>
                        <p:cond delay="indefinite"/>
                      </p:stCondLst>
                      <p:childTnLst>
                        <p:par>
                          <p:cTn id="500" fill="hold">
                            <p:stCondLst>
                              <p:cond delay="0"/>
                            </p:stCondLst>
                            <p:childTnLst>
                              <p:par>
                                <p:cTn id="501" nodeType="clickEffect" fill="hold" presetClass="entr" presetID="1">
                                  <p:stCondLst>
                                    <p:cond delay="0"/>
                                  </p:stCondLst>
                                  <p:childTnLst>
                                    <p:set>
                                      <p:cBhvr>
                                        <p:cTn id="502"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503" fill="hold">
                      <p:stCondLst>
                        <p:cond delay="indefinite"/>
                      </p:stCondLst>
                      <p:childTnLst>
                        <p:par>
                          <p:cTn id="504" fill="hold">
                            <p:stCondLst>
                              <p:cond delay="0"/>
                            </p:stCondLst>
                            <p:childTnLst>
                              <p:par>
                                <p:cTn id="505" nodeType="clickEffect" fill="hold" presetClass="entr" presetID="1">
                                  <p:stCondLst>
                                    <p:cond delay="0"/>
                                  </p:stCondLst>
                                  <p:childTnLst>
                                    <p:set>
                                      <p:cBhvr>
                                        <p:cTn id="506" dur="1" fill="hold">
                                          <p:stCondLst>
                                            <p:cond delay="0"/>
                                          </p:stCondLst>
                                        </p:cTn>
                                        <p:tgtEl>
                                          <p:spTgt spid="82">
                                            <p:txEl>
                                              <p:pRg st="1" end="1"/>
                                            </p:txEl>
                                          </p:spTgt>
                                        </p:tgtEl>
                                        <p:attrNameLst>
                                          <p:attrName>style.visibility</p:attrName>
                                        </p:attrNameLst>
                                      </p:cBhvr>
                                      <p:to>
                                        <p:strVal val="visible"/>
                                      </p:to>
                                    </p:set>
                                  </p:childTnLst>
                                </p:cTn>
                              </p:par>
                            </p:childTnLst>
                          </p:cTn>
                        </p:par>
                      </p:childTnLst>
                    </p:cTn>
                  </p:par>
                  <p:par>
                    <p:cTn id="507" fill="hold">
                      <p:stCondLst>
                        <p:cond delay="indefinite"/>
                      </p:stCondLst>
                      <p:childTnLst>
                        <p:par>
                          <p:cTn id="508" fill="hold">
                            <p:stCondLst>
                              <p:cond delay="0"/>
                            </p:stCondLst>
                            <p:childTnLst>
                              <p:par>
                                <p:cTn id="509" nodeType="clickEffect" fill="hold" presetClass="entr" presetID="10">
                                  <p:stCondLst>
                                    <p:cond delay="0"/>
                                  </p:stCondLst>
                                  <p:childTnLst>
                                    <p:set>
                                      <p:cBhvr>
                                        <p:cTn id="510" dur="1" fill="hold">
                                          <p:stCondLst>
                                            <p:cond delay="0"/>
                                          </p:stCondLst>
                                        </p:cTn>
                                        <p:tgtEl>
                                          <p:spTgt spid="82">
                                            <p:txEl>
                                              <p:pRg st="2" end="2"/>
                                            </p:txEl>
                                          </p:spTgt>
                                        </p:tgtEl>
                                        <p:attrNameLst>
                                          <p:attrName>style.visibility</p:attrName>
                                        </p:attrNameLst>
                                      </p:cBhvr>
                                      <p:to>
                                        <p:strVal val="visible"/>
                                      </p:to>
                                    </p:set>
                                    <p:animEffect filter="fade" transition="in">
                                      <p:cBhvr additive="repl">
                                        <p:cTn id="511" dur="500"/>
                                        <p:tgtEl>
                                          <p:spTgt spid="82">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Rectangle 1"/>
          <p:cNvSpPr/>
          <p:nvPr/>
        </p:nvSpPr>
        <p:spPr>
          <a:xfrm>
            <a:off x="179640" y="332640"/>
            <a:ext cx="8784360" cy="63086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4400" strike="noStrike" u="none">
                <a:solidFill>
                  <a:schemeClr val="dk1"/>
                </a:solidFill>
                <a:effectLst/>
                <a:uFillTx/>
                <a:latin typeface="Times New Roman"/>
              </a:rPr>
              <a:t>Les tirets</a:t>
            </a:r>
            <a:endParaRPr b="0" lang="en-US" sz="44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Ils s’emploient un peu comme les parenthèses, mais </a:t>
            </a:r>
            <a:r>
              <a:rPr b="0" lang="fr-FR" sz="2800" strike="noStrike" u="sng">
                <a:solidFill>
                  <a:schemeClr val="dk1"/>
                </a:solidFill>
                <a:effectLst/>
                <a:uFillTx/>
                <a:latin typeface="Times New Roman"/>
              </a:rPr>
              <a:t>ils isolent plutôt un supplément d'information qui n'est pas indispensable à la phrase</a:t>
            </a:r>
            <a:r>
              <a:rPr b="0" lang="fr-FR" sz="2800" strike="noStrike" u="none">
                <a:solidFill>
                  <a:schemeClr val="dk1"/>
                </a:solidFill>
                <a:effectLst/>
                <a:uFillTx/>
                <a:latin typeface="Times New Roman"/>
              </a:rPr>
              <a:t> et que l'auteur propose à part, comme si on pouvait l’omettre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Les hommes – je veux dire les êtres humains, mâles, femmes et enfants - ne sont naturellement ni bons ni méchants.</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Quand l'expression ainsi mise à part termine la phrase, le deuxième tiret est supprimé devant une ponctuation forte - point ou point virgule.</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Un seul tiret, en début d'alinéa, signale le changement d'interlocuteur quand on rapporte une conversation ou un dialogue.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512" dur="indefinite" restart="never" nodeType="tmRoot">
          <p:childTnLst>
            <p:seq>
              <p:cTn id="513" dur="indefinite" nodeType="mainSeq">
                <p:childTnLst>
                  <p:par>
                    <p:cTn id="514" fill="hold">
                      <p:stCondLst>
                        <p:cond delay="indefinite"/>
                      </p:stCondLst>
                      <p:childTnLst>
                        <p:par>
                          <p:cTn id="515" fill="hold">
                            <p:stCondLst>
                              <p:cond delay="0"/>
                            </p:stCondLst>
                            <p:childTnLst>
                              <p:par>
                                <p:cTn id="516" nodeType="clickEffect" fill="hold" presetClass="entr" presetID="1">
                                  <p:stCondLst>
                                    <p:cond delay="0"/>
                                  </p:stCondLst>
                                  <p:childTnLst>
                                    <p:set>
                                      <p:cBhvr>
                                        <p:cTn id="517"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518" fill="hold">
                      <p:stCondLst>
                        <p:cond delay="indefinite"/>
                      </p:stCondLst>
                      <p:childTnLst>
                        <p:par>
                          <p:cTn id="519" fill="hold">
                            <p:stCondLst>
                              <p:cond delay="0"/>
                            </p:stCondLst>
                            <p:childTnLst>
                              <p:par>
                                <p:cTn id="520" nodeType="clickEffect" fill="hold" presetClass="entr" presetID="1">
                                  <p:stCondLst>
                                    <p:cond delay="0"/>
                                  </p:stCondLst>
                                  <p:childTnLst>
                                    <p:set>
                                      <p:cBhvr>
                                        <p:cTn id="521" dur="1" fill="hold">
                                          <p:stCondLst>
                                            <p:cond delay="0"/>
                                          </p:stCondLst>
                                        </p:cTn>
                                        <p:tgtEl>
                                          <p:spTgt spid="83">
                                            <p:txEl>
                                              <p:pRg st="1" end="1"/>
                                            </p:txEl>
                                          </p:spTgt>
                                        </p:tgtEl>
                                        <p:attrNameLst>
                                          <p:attrName>style.visibility</p:attrName>
                                        </p:attrNameLst>
                                      </p:cBhvr>
                                      <p:to>
                                        <p:strVal val="visible"/>
                                      </p:to>
                                    </p:set>
                                  </p:childTnLst>
                                </p:cTn>
                              </p:par>
                            </p:childTnLst>
                          </p:cTn>
                        </p:par>
                      </p:childTnLst>
                    </p:cTn>
                  </p:par>
                  <p:par>
                    <p:cTn id="522" fill="hold">
                      <p:stCondLst>
                        <p:cond delay="indefinite"/>
                      </p:stCondLst>
                      <p:childTnLst>
                        <p:par>
                          <p:cTn id="523" fill="hold">
                            <p:stCondLst>
                              <p:cond delay="0"/>
                            </p:stCondLst>
                            <p:childTnLst>
                              <p:par>
                                <p:cTn id="524" nodeType="clickEffect" fill="hold" presetClass="entr" presetID="10">
                                  <p:stCondLst>
                                    <p:cond delay="0"/>
                                  </p:stCondLst>
                                  <p:childTnLst>
                                    <p:set>
                                      <p:cBhvr>
                                        <p:cTn id="525" dur="1" fill="hold">
                                          <p:stCondLst>
                                            <p:cond delay="0"/>
                                          </p:stCondLst>
                                        </p:cTn>
                                        <p:tgtEl>
                                          <p:spTgt spid="83">
                                            <p:txEl>
                                              <p:pRg st="2" end="2"/>
                                            </p:txEl>
                                          </p:spTgt>
                                        </p:tgtEl>
                                        <p:attrNameLst>
                                          <p:attrName>style.visibility</p:attrName>
                                        </p:attrNameLst>
                                      </p:cBhvr>
                                      <p:to>
                                        <p:strVal val="visible"/>
                                      </p:to>
                                    </p:set>
                                    <p:animEffect filter="fade" transition="in">
                                      <p:cBhvr additive="repl">
                                        <p:cTn id="526" dur="500"/>
                                        <p:tgtEl>
                                          <p:spTgt spid="83">
                                            <p:txEl>
                                              <p:pRg st="2" end="2"/>
                                            </p:txEl>
                                          </p:spTgt>
                                        </p:tgtEl>
                                      </p:cBhvr>
                                    </p:animEffect>
                                  </p:childTnLst>
                                </p:cTn>
                              </p:par>
                            </p:childTnLst>
                          </p:cTn>
                        </p:par>
                      </p:childTnLst>
                    </p:cTn>
                  </p:par>
                  <p:par>
                    <p:cTn id="527" fill="hold">
                      <p:stCondLst>
                        <p:cond delay="indefinite"/>
                      </p:stCondLst>
                      <p:childTnLst>
                        <p:par>
                          <p:cTn id="528" fill="hold">
                            <p:stCondLst>
                              <p:cond delay="0"/>
                            </p:stCondLst>
                            <p:childTnLst>
                              <p:par>
                                <p:cTn id="529" nodeType="clickEffect" fill="hold" presetClass="entr" presetID="1">
                                  <p:stCondLst>
                                    <p:cond delay="0"/>
                                  </p:stCondLst>
                                  <p:childTnLst>
                                    <p:set>
                                      <p:cBhvr>
                                        <p:cTn id="530" dur="1" fill="hold">
                                          <p:stCondLst>
                                            <p:cond delay="0"/>
                                          </p:stCondLst>
                                        </p:cTn>
                                        <p:tgtEl>
                                          <p:spTgt spid="83">
                                            <p:txEl>
                                              <p:pRg st="3" end="3"/>
                                            </p:txEl>
                                          </p:spTgt>
                                        </p:tgtEl>
                                        <p:attrNameLst>
                                          <p:attrName>style.visibility</p:attrName>
                                        </p:attrNameLst>
                                      </p:cBhvr>
                                      <p:to>
                                        <p:strVal val="visible"/>
                                      </p:to>
                                    </p:set>
                                  </p:childTnLst>
                                </p:cTn>
                              </p:par>
                            </p:childTnLst>
                          </p:cTn>
                        </p:par>
                      </p:childTnLst>
                    </p:cTn>
                  </p:par>
                  <p:par>
                    <p:cTn id="531" fill="hold">
                      <p:stCondLst>
                        <p:cond delay="indefinite"/>
                      </p:stCondLst>
                      <p:childTnLst>
                        <p:par>
                          <p:cTn id="532" fill="hold">
                            <p:stCondLst>
                              <p:cond delay="0"/>
                            </p:stCondLst>
                            <p:childTnLst>
                              <p:par>
                                <p:cTn id="533" nodeType="clickEffect" fill="hold" presetClass="entr" presetID="1">
                                  <p:stCondLst>
                                    <p:cond delay="0"/>
                                  </p:stCondLst>
                                  <p:childTnLst>
                                    <p:set>
                                      <p:cBhvr>
                                        <p:cTn id="534" dur="1" fill="hold">
                                          <p:stCondLst>
                                            <p:cond delay="0"/>
                                          </p:stCondLst>
                                        </p:cTn>
                                        <p:tgtEl>
                                          <p:spTgt spid="83">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Rectangle 1"/>
          <p:cNvSpPr/>
          <p:nvPr/>
        </p:nvSpPr>
        <p:spPr>
          <a:xfrm>
            <a:off x="107640" y="332640"/>
            <a:ext cx="8856360" cy="6062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2800" strike="noStrike" u="none">
                <a:solidFill>
                  <a:schemeClr val="dk1"/>
                </a:solidFill>
                <a:effectLst/>
                <a:uFillTx/>
                <a:latin typeface="Times New Roman"/>
              </a:rPr>
              <a:t>Où</a:t>
            </a:r>
            <a:r>
              <a:rPr b="1" i="1" lang="fr-FR" sz="2800" strike="noStrike" u="none">
                <a:solidFill>
                  <a:schemeClr val="dk1"/>
                </a:solidFill>
                <a:effectLst/>
                <a:uFillTx/>
                <a:latin typeface="Times New Roman"/>
              </a:rPr>
              <a:t>  </a:t>
            </a:r>
            <a:r>
              <a:rPr b="1" lang="fr-FR" sz="2800" strike="noStrike" u="none">
                <a:solidFill>
                  <a:schemeClr val="dk1"/>
                </a:solidFill>
                <a:effectLst/>
                <a:uFillTx/>
                <a:latin typeface="Times New Roman"/>
              </a:rPr>
              <a:t>METTRE DES MAJUSCULES ?</a:t>
            </a:r>
            <a:endParaRPr b="0" lang="en-US" sz="28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A</a:t>
            </a:r>
            <a:r>
              <a:rPr b="0" i="1" lang="fr-FR" sz="3600" strike="noStrike" u="none">
                <a:solidFill>
                  <a:schemeClr val="dk1"/>
                </a:solidFill>
                <a:effectLst/>
                <a:uFillTx/>
                <a:latin typeface="Times New Roman"/>
              </a:rPr>
              <a:t> </a:t>
            </a:r>
            <a:r>
              <a:rPr b="0" lang="fr-FR" sz="3600" strike="noStrike" u="none">
                <a:solidFill>
                  <a:schemeClr val="dk1"/>
                </a:solidFill>
                <a:effectLst/>
                <a:uFillTx/>
                <a:latin typeface="Times New Roman"/>
              </a:rPr>
              <a:t>l'initiale d'un nom propre ou d'un nom désignant la haute fonction ou le titre de quelqu'un ;</a:t>
            </a:r>
            <a:r>
              <a:rPr b="0" lang="fr-FR" sz="3600" strike="noStrike" u="none">
                <a:solidFill>
                  <a:schemeClr val="dk1"/>
                </a:solidFill>
                <a:effectLst/>
                <a:uFillTx/>
                <a:latin typeface="Times New Roman"/>
              </a:rPr>
              <a:t>	</a:t>
            </a:r>
            <a:endParaRPr b="0" lang="en-US" sz="36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Au début d'un texte, après un point, après certains points d'exclamation ou d'interrogation.</a:t>
            </a:r>
            <a:endParaRPr b="0" lang="en-US" sz="3600" strike="noStrike" u="none">
              <a:solidFill>
                <a:srgbClr val="000000"/>
              </a:solidFill>
              <a:effectLst/>
              <a:uFillTx/>
              <a:latin typeface="Arial"/>
            </a:endParaRPr>
          </a:p>
          <a:p>
            <a:pPr algn="just" defTabSz="914400">
              <a:lnSpc>
                <a:spcPct val="100000"/>
              </a:lnSpc>
            </a:pPr>
            <a:r>
              <a:rPr b="0" lang="fr-FR" sz="3600" strike="noStrike" u="none">
                <a:solidFill>
                  <a:schemeClr val="dk1"/>
                </a:solidFill>
                <a:effectLst/>
                <a:uFillTx/>
                <a:latin typeface="Times New Roman"/>
              </a:rPr>
              <a:t>A un nom commun lorsqu’on veut personnifier ou donner une valeur particulière ; exemple :</a:t>
            </a:r>
            <a:r>
              <a:rPr b="0" i="1" lang="fr-FR" sz="3600" strike="noStrike" u="none">
                <a:solidFill>
                  <a:schemeClr val="dk1"/>
                </a:solidFill>
                <a:effectLst/>
                <a:uFillTx/>
                <a:latin typeface="Times New Roman"/>
              </a:rPr>
              <a:t>  </a:t>
            </a:r>
            <a:r>
              <a:rPr b="0" lang="fr-FR" sz="3600" strike="noStrike" u="none">
                <a:solidFill>
                  <a:schemeClr val="dk1"/>
                </a:solidFill>
                <a:effectLst/>
                <a:uFillTx/>
                <a:latin typeface="Times New Roman"/>
              </a:rPr>
              <a:t>«</a:t>
            </a:r>
            <a:r>
              <a:rPr b="0" i="1" lang="fr-FR" sz="3600" strike="noStrike" u="none">
                <a:solidFill>
                  <a:schemeClr val="dk1"/>
                </a:solidFill>
                <a:effectLst/>
                <a:uFillTx/>
                <a:latin typeface="Times New Roman"/>
              </a:rPr>
              <a:t> </a:t>
            </a:r>
            <a:r>
              <a:rPr b="0" lang="fr-FR" sz="3600" strike="noStrike" u="none">
                <a:solidFill>
                  <a:schemeClr val="dk1"/>
                </a:solidFill>
                <a:effectLst/>
                <a:uFillTx/>
                <a:latin typeface="Times New Roman"/>
              </a:rPr>
              <a:t>l’Amour est plus impressionnant et plus poétique  qu'un amour ».</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535" dur="indefinite" restart="never" nodeType="tmRoot">
          <p:childTnLst>
            <p:seq>
              <p:cTn id="536" dur="indefinite" nodeType="mainSeq">
                <p:childTnLst>
                  <p:par>
                    <p:cTn id="537" fill="hold">
                      <p:stCondLst>
                        <p:cond delay="indefinite"/>
                      </p:stCondLst>
                      <p:childTnLst>
                        <p:par>
                          <p:cTn id="538" fill="hold">
                            <p:stCondLst>
                              <p:cond delay="0"/>
                            </p:stCondLst>
                            <p:childTnLst>
                              <p:par>
                                <p:cTn id="539" nodeType="clickEffect" fill="hold" presetClass="entr" presetID="1">
                                  <p:stCondLst>
                                    <p:cond delay="0"/>
                                  </p:stCondLst>
                                  <p:childTnLst>
                                    <p:set>
                                      <p:cBhvr>
                                        <p:cTn id="540"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541" fill="hold">
                      <p:stCondLst>
                        <p:cond delay="indefinite"/>
                      </p:stCondLst>
                      <p:childTnLst>
                        <p:par>
                          <p:cTn id="542" fill="hold">
                            <p:stCondLst>
                              <p:cond delay="0"/>
                            </p:stCondLst>
                            <p:childTnLst>
                              <p:par>
                                <p:cTn id="543" nodeType="clickEffect" fill="hold" presetClass="entr" presetID="1">
                                  <p:stCondLst>
                                    <p:cond delay="0"/>
                                  </p:stCondLst>
                                  <p:childTnLst>
                                    <p:set>
                                      <p:cBhvr>
                                        <p:cTn id="544" dur="1" fill="hold">
                                          <p:stCondLst>
                                            <p:cond delay="0"/>
                                          </p:stCondLst>
                                        </p:cTn>
                                        <p:tgtEl>
                                          <p:spTgt spid="84">
                                            <p:txEl>
                                              <p:pRg st="1" end="1"/>
                                            </p:txEl>
                                          </p:spTgt>
                                        </p:tgtEl>
                                        <p:attrNameLst>
                                          <p:attrName>style.visibility</p:attrName>
                                        </p:attrNameLst>
                                      </p:cBhvr>
                                      <p:to>
                                        <p:strVal val="visible"/>
                                      </p:to>
                                    </p:set>
                                  </p:childTnLst>
                                </p:cTn>
                              </p:par>
                            </p:childTnLst>
                          </p:cTn>
                        </p:par>
                      </p:childTnLst>
                    </p:cTn>
                  </p:par>
                  <p:par>
                    <p:cTn id="545" fill="hold">
                      <p:stCondLst>
                        <p:cond delay="indefinite"/>
                      </p:stCondLst>
                      <p:childTnLst>
                        <p:par>
                          <p:cTn id="546" fill="hold">
                            <p:stCondLst>
                              <p:cond delay="0"/>
                            </p:stCondLst>
                            <p:childTnLst>
                              <p:par>
                                <p:cTn id="547" nodeType="clickEffect" fill="hold" presetClass="entr" presetID="1">
                                  <p:stCondLst>
                                    <p:cond delay="0"/>
                                  </p:stCondLst>
                                  <p:childTnLst>
                                    <p:set>
                                      <p:cBhvr>
                                        <p:cTn id="548" dur="1" fill="hold">
                                          <p:stCondLst>
                                            <p:cond delay="0"/>
                                          </p:stCondLst>
                                        </p:cTn>
                                        <p:tgtEl>
                                          <p:spTgt spid="84">
                                            <p:txEl>
                                              <p:pRg st="2" end="2"/>
                                            </p:txEl>
                                          </p:spTgt>
                                        </p:tgtEl>
                                        <p:attrNameLst>
                                          <p:attrName>style.visibility</p:attrName>
                                        </p:attrNameLst>
                                      </p:cBhvr>
                                      <p:to>
                                        <p:strVal val="visible"/>
                                      </p:to>
                                    </p:set>
                                  </p:childTnLst>
                                </p:cTn>
                              </p:par>
                            </p:childTnLst>
                          </p:cTn>
                        </p:par>
                      </p:childTnLst>
                    </p:cTn>
                  </p:par>
                  <p:par>
                    <p:cTn id="549" fill="hold">
                      <p:stCondLst>
                        <p:cond delay="indefinite"/>
                      </p:stCondLst>
                      <p:childTnLst>
                        <p:par>
                          <p:cTn id="550" fill="hold">
                            <p:stCondLst>
                              <p:cond delay="0"/>
                            </p:stCondLst>
                            <p:childTnLst>
                              <p:par>
                                <p:cTn id="551" nodeType="clickEffect" fill="hold" presetClass="entr" presetID="1">
                                  <p:stCondLst>
                                    <p:cond delay="0"/>
                                  </p:stCondLst>
                                  <p:childTnLst>
                                    <p:set>
                                      <p:cBhvr>
                                        <p:cTn id="552" dur="1" fill="hold">
                                          <p:stCondLst>
                                            <p:cond delay="0"/>
                                          </p:stCondLst>
                                        </p:cTn>
                                        <p:tgtEl>
                                          <p:spTgt spid="84">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Rectangle 1"/>
          <p:cNvSpPr/>
          <p:nvPr/>
        </p:nvSpPr>
        <p:spPr>
          <a:xfrm>
            <a:off x="251640" y="116640"/>
            <a:ext cx="8496360" cy="55904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3600" strike="noStrike" u="none">
                <a:solidFill>
                  <a:schemeClr val="dk1"/>
                </a:solidFill>
                <a:effectLst/>
                <a:uFillTx/>
                <a:latin typeface="Calibri"/>
              </a:rPr>
              <a:t> </a:t>
            </a:r>
            <a:r>
              <a:rPr b="0" lang="fr-FR" sz="2500" strike="noStrike" u="none">
                <a:solidFill>
                  <a:schemeClr val="dk1"/>
                </a:solidFill>
                <a:effectLst/>
                <a:uFillTx/>
                <a:latin typeface="Book Antiqua"/>
              </a:rPr>
              <a:t>Un journal était ouvert à la page des faits divers on devrait plutôt dire des méfaits évoquant les cambriolages récents de plusieurs grandes banques avec assurance didier s'écria une chambre forte moderne est inviolable mais qui était donc cet homme au ton si péremptoire l'un de ces miraculeux techniciens qui savent ouvrir les serrures les plus compliquées sans les détériorer cela ne veut pas dire que toutes ces portes protègent des fortunes ajouta didier le préposé à la salle des coffres d'une banque avait remarqué un sexa­génaire qui chaque jour visitait son coffre repartait l'air satisfait le rencontrant au café que gardez-vous à la banque lui demanda l’employé avec curiosité le médecin m'a interdit l'alcool comme ma famille me surveille je cache mon whisky dans mon coffre.</a:t>
            </a:r>
            <a:endParaRPr b="0" lang="en-US" sz="2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7" dur="indefinite" restart="never" nodeType="tmRoot">
          <p:childTnLst>
            <p:seq>
              <p:cTn id="8" dur="indefinite" nodeType="mainSeq">
                <p:childTnLst>
                  <p:par>
                    <p:cTn id="9" fill="hold">
                      <p:stCondLst>
                        <p:cond delay="indefinite"/>
                      </p:stCondLst>
                      <p:childTnLst>
                        <p:par>
                          <p:cTn id="10" fill="hold">
                            <p:stCondLst>
                              <p:cond delay="0"/>
                            </p:stCondLst>
                            <p:childTnLst>
                              <p:par>
                                <p:cTn id="11" nodeType="clickEffect" fill="hold" presetClass="entr" presetID="1">
                                  <p:stCondLst>
                                    <p:cond delay="0"/>
                                  </p:stCondLst>
                                  <p:childTnLst>
                                    <p:set>
                                      <p:cBhvr>
                                        <p:cTn id="12" dur="1" fill="hold">
                                          <p:stCondLst>
                                            <p:cond delay="0"/>
                                          </p:stCondLst>
                                        </p:cTn>
                                        <p:tgtEl>
                                          <p:spTgt spid="65">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Rectangle 1"/>
          <p:cNvSpPr/>
          <p:nvPr/>
        </p:nvSpPr>
        <p:spPr>
          <a:xfrm>
            <a:off x="0" y="32400"/>
            <a:ext cx="8856360" cy="65548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fr-FR" sz="3000" strike="noStrike" u="none">
                <a:solidFill>
                  <a:schemeClr val="dk1"/>
                </a:solidFill>
                <a:effectLst/>
                <a:uFillTx/>
                <a:latin typeface="Times New Roman"/>
              </a:rPr>
              <a:t>Est-ce facile à comprendre ? </a:t>
            </a:r>
            <a:endParaRPr b="0" lang="en-US" sz="3000" strike="noStrike" u="none">
              <a:solidFill>
                <a:srgbClr val="000000"/>
              </a:solidFill>
              <a:effectLst/>
              <a:uFillTx/>
              <a:latin typeface="Arial"/>
            </a:endParaRPr>
          </a:p>
          <a:p>
            <a:pPr algn="just" defTabSz="914400">
              <a:lnSpc>
                <a:spcPct val="100000"/>
              </a:lnSpc>
            </a:pPr>
            <a:r>
              <a:rPr b="0" lang="fr-FR" sz="3000" strike="noStrike" u="none">
                <a:solidFill>
                  <a:schemeClr val="dk1"/>
                </a:solidFill>
                <a:effectLst/>
                <a:uFillTx/>
                <a:latin typeface="Times New Roman"/>
              </a:rPr>
              <a:t>Que manque-t-il à ce texte pour être immédiatement intelligible ? </a:t>
            </a:r>
            <a:endParaRPr b="0" lang="en-US" sz="3000" strike="noStrike" u="none">
              <a:solidFill>
                <a:srgbClr val="000000"/>
              </a:solidFill>
              <a:effectLst/>
              <a:uFillTx/>
              <a:latin typeface="Arial"/>
            </a:endParaRPr>
          </a:p>
          <a:p>
            <a:pPr algn="just" defTabSz="914400">
              <a:lnSpc>
                <a:spcPct val="100000"/>
              </a:lnSpc>
            </a:pPr>
            <a:r>
              <a:rPr b="0" lang="fr-FR" sz="3000" strike="noStrike" u="none">
                <a:solidFill>
                  <a:schemeClr val="dk1"/>
                </a:solidFill>
                <a:effectLst/>
                <a:uFillTx/>
                <a:latin typeface="Times New Roman"/>
              </a:rPr>
              <a:t>Nous y cherchons d'instinct une signalisation : où sont les limites de chaque idée ? Quels rapports les groupes de mots ont-ils entre eux ?</a:t>
            </a:r>
            <a:endParaRPr b="0" lang="en-US" sz="3000" strike="noStrike" u="none">
              <a:solidFill>
                <a:srgbClr val="000000"/>
              </a:solidFill>
              <a:effectLst/>
              <a:uFillTx/>
              <a:latin typeface="Arial"/>
            </a:endParaRPr>
          </a:p>
          <a:p>
            <a:pPr algn="just" defTabSz="914400">
              <a:lnSpc>
                <a:spcPct val="100000"/>
              </a:lnSpc>
            </a:pPr>
            <a:r>
              <a:rPr b="0" lang="fr-FR" sz="3000" strike="noStrike" u="none">
                <a:solidFill>
                  <a:schemeClr val="dk1"/>
                </a:solidFill>
                <a:effectLst/>
                <a:uFillTx/>
                <a:latin typeface="Times New Roman"/>
              </a:rPr>
              <a:t>Bien sûr, nous pouvons comprendre ce texte, mais au prix d’un effort de réflexion, et avec quelque hésitation. Par exemple, n'avons- nous pas lu d'abord :</a:t>
            </a:r>
            <a:endParaRPr b="0" lang="en-US" sz="3000" strike="noStrike" u="none">
              <a:solidFill>
                <a:srgbClr val="000000"/>
              </a:solidFill>
              <a:effectLst/>
              <a:uFillTx/>
              <a:latin typeface="Arial"/>
            </a:endParaRPr>
          </a:p>
          <a:p>
            <a:pPr algn="just" defTabSz="914400">
              <a:lnSpc>
                <a:spcPct val="100000"/>
              </a:lnSpc>
            </a:pPr>
            <a:r>
              <a:rPr b="0" i="1" lang="fr-FR" sz="3000" strike="noStrike" u="none">
                <a:solidFill>
                  <a:schemeClr val="dk1"/>
                </a:solidFill>
                <a:effectLst/>
                <a:uFillTx/>
                <a:latin typeface="Book Antiqua"/>
              </a:rPr>
              <a:t>les cambriolages de plusieurs grandes banques avec assurance ?</a:t>
            </a:r>
            <a:endParaRPr b="0" lang="en-US" sz="3000" strike="noStrike" u="none">
              <a:solidFill>
                <a:srgbClr val="000000"/>
              </a:solidFill>
              <a:effectLst/>
              <a:uFillTx/>
              <a:latin typeface="Arial"/>
            </a:endParaRPr>
          </a:p>
          <a:p>
            <a:pPr algn="just" defTabSz="914400">
              <a:lnSpc>
                <a:spcPct val="100000"/>
              </a:lnSpc>
            </a:pPr>
            <a:r>
              <a:rPr b="0" lang="fr-FR" sz="3000" strike="noStrike" u="none">
                <a:solidFill>
                  <a:schemeClr val="dk1"/>
                </a:solidFill>
                <a:effectLst/>
                <a:uFillTx/>
                <a:latin typeface="Times New Roman"/>
              </a:rPr>
              <a:t>Et il nous a fallu nous reprendre pour lire :</a:t>
            </a:r>
            <a:endParaRPr b="0" lang="en-US" sz="3000" strike="noStrike" u="none">
              <a:solidFill>
                <a:srgbClr val="000000"/>
              </a:solidFill>
              <a:effectLst/>
              <a:uFillTx/>
              <a:latin typeface="Arial"/>
            </a:endParaRPr>
          </a:p>
          <a:p>
            <a:pPr algn="just" defTabSz="914400">
              <a:lnSpc>
                <a:spcPct val="100000"/>
              </a:lnSpc>
            </a:pPr>
            <a:r>
              <a:rPr b="0" i="1" lang="fr-FR" sz="3000" strike="noStrike" u="none">
                <a:solidFill>
                  <a:schemeClr val="dk1"/>
                </a:solidFill>
                <a:effectLst/>
                <a:uFillTx/>
                <a:latin typeface="Book Antiqua"/>
              </a:rPr>
              <a:t>... évoquant les cambriolages récents de plusieurs grandes banques. Avec assurance, Didier s'écria...</a:t>
            </a:r>
            <a:endParaRPr b="0" lang="en-US"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13" dur="indefinite" restart="never" nodeType="tmRoot">
          <p:childTnLst>
            <p:seq>
              <p:cTn id="14" dur="indefinite" nodeType="mainSeq">
                <p:childTnLst>
                  <p:par>
                    <p:cTn id="15" fill="hold">
                      <p:stCondLst>
                        <p:cond delay="indefinite"/>
                      </p:stCondLst>
                      <p:childTnLst>
                        <p:par>
                          <p:cTn id="16" fill="hold">
                            <p:stCondLst>
                              <p:cond delay="0"/>
                            </p:stCondLst>
                            <p:childTnLst>
                              <p:par>
                                <p:cTn id="17" nodeType="clickEffect" fill="hold" presetClass="entr" presetID="10">
                                  <p:stCondLst>
                                    <p:cond delay="0"/>
                                  </p:stCondLst>
                                  <p:childTnLst>
                                    <p:set>
                                      <p:cBhvr>
                                        <p:cTn id="18" dur="1" fill="hold">
                                          <p:stCondLst>
                                            <p:cond delay="0"/>
                                          </p:stCondLst>
                                        </p:cTn>
                                        <p:tgtEl>
                                          <p:spTgt spid="66">
                                            <p:txEl>
                                              <p:pRg st="0" end="0"/>
                                            </p:txEl>
                                          </p:spTgt>
                                        </p:tgtEl>
                                        <p:attrNameLst>
                                          <p:attrName>style.visibility</p:attrName>
                                        </p:attrNameLst>
                                      </p:cBhvr>
                                      <p:to>
                                        <p:strVal val="visible"/>
                                      </p:to>
                                    </p:set>
                                    <p:animEffect filter="fade" transition="in">
                                      <p:cBhvr additive="repl">
                                        <p:cTn id="19" dur="500"/>
                                        <p:tgtEl>
                                          <p:spTgt spid="6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nodeType="clickEffect" fill="hold" presetClass="entr" presetID="10">
                                  <p:stCondLst>
                                    <p:cond delay="0"/>
                                  </p:stCondLst>
                                  <p:childTnLst>
                                    <p:set>
                                      <p:cBhvr>
                                        <p:cTn id="23" dur="1" fill="hold">
                                          <p:stCondLst>
                                            <p:cond delay="0"/>
                                          </p:stCondLst>
                                        </p:cTn>
                                        <p:tgtEl>
                                          <p:spTgt spid="66">
                                            <p:txEl>
                                              <p:pRg st="1" end="1"/>
                                            </p:txEl>
                                          </p:spTgt>
                                        </p:tgtEl>
                                        <p:attrNameLst>
                                          <p:attrName>style.visibility</p:attrName>
                                        </p:attrNameLst>
                                      </p:cBhvr>
                                      <p:to>
                                        <p:strVal val="visible"/>
                                      </p:to>
                                    </p:set>
                                    <p:animEffect filter="fade" transition="in">
                                      <p:cBhvr additive="repl">
                                        <p:cTn id="24" dur="500"/>
                                        <p:tgtEl>
                                          <p:spTgt spid="66">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nodeType="clickEffect" fill="hold" presetClass="entr" presetID="2" presetSubtype="4">
                                  <p:stCondLst>
                                    <p:cond delay="0"/>
                                  </p:stCondLst>
                                  <p:childTnLst>
                                    <p:set>
                                      <p:cBhvr>
                                        <p:cTn id="28" dur="1" fill="hold">
                                          <p:stCondLst>
                                            <p:cond delay="0"/>
                                          </p:stCondLst>
                                        </p:cTn>
                                        <p:tgtEl>
                                          <p:spTgt spid="66">
                                            <p:txEl>
                                              <p:pRg st="2" end="2"/>
                                            </p:txEl>
                                          </p:spTgt>
                                        </p:tgtEl>
                                        <p:attrNameLst>
                                          <p:attrName>style.visibility</p:attrName>
                                        </p:attrNameLst>
                                      </p:cBhvr>
                                      <p:to>
                                        <p:strVal val="visible"/>
                                      </p:to>
                                    </p:set>
                                    <p:anim calcmode="lin" valueType="num">
                                      <p:cBhvr additive="repl">
                                        <p:cTn id="29" dur="500" fill="hold"/>
                                        <p:tgtEl>
                                          <p:spTgt spid="66">
                                            <p:txEl>
                                              <p:pRg st="2" end="2"/>
                                            </p:txEl>
                                          </p:spTgt>
                                        </p:tgtEl>
                                        <p:attrNameLst>
                                          <p:attrName>ppt_x</p:attrName>
                                        </p:attrNameLst>
                                      </p:cBhvr>
                                      <p:tavLst>
                                        <p:tav tm="0">
                                          <p:val>
                                            <p:strVal val="#ppt_x"/>
                                          </p:val>
                                        </p:tav>
                                        <p:tav tm="100000">
                                          <p:val>
                                            <p:strVal val="#ppt_x"/>
                                          </p:val>
                                        </p:tav>
                                      </p:tavLst>
                                    </p:anim>
                                    <p:anim calcmode="lin" valueType="num">
                                      <p:cBhvr additive="repl">
                                        <p:cTn id="30" dur="500" fill="hold"/>
                                        <p:tgtEl>
                                          <p:spTgt spid="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2" presetSubtype="4">
                                  <p:stCondLst>
                                    <p:cond delay="0"/>
                                  </p:stCondLst>
                                  <p:childTnLst>
                                    <p:set>
                                      <p:cBhvr>
                                        <p:cTn id="34" dur="1" fill="hold">
                                          <p:stCondLst>
                                            <p:cond delay="0"/>
                                          </p:stCondLst>
                                        </p:cTn>
                                        <p:tgtEl>
                                          <p:spTgt spid="66">
                                            <p:txEl>
                                              <p:pRg st="3" end="3"/>
                                            </p:txEl>
                                          </p:spTgt>
                                        </p:tgtEl>
                                        <p:attrNameLst>
                                          <p:attrName>style.visibility</p:attrName>
                                        </p:attrNameLst>
                                      </p:cBhvr>
                                      <p:to>
                                        <p:strVal val="visible"/>
                                      </p:to>
                                    </p:set>
                                    <p:anim calcmode="lin" valueType="num">
                                      <p:cBhvr additive="repl">
                                        <p:cTn id="35" dur="500" fill="hold"/>
                                        <p:tgtEl>
                                          <p:spTgt spid="66">
                                            <p:txEl>
                                              <p:pRg st="3" end="3"/>
                                            </p:txEl>
                                          </p:spTgt>
                                        </p:tgtEl>
                                        <p:attrNameLst>
                                          <p:attrName>ppt_x</p:attrName>
                                        </p:attrNameLst>
                                      </p:cBhvr>
                                      <p:tavLst>
                                        <p:tav tm="0">
                                          <p:val>
                                            <p:strVal val="#ppt_x"/>
                                          </p:val>
                                        </p:tav>
                                        <p:tav tm="100000">
                                          <p:val>
                                            <p:strVal val="#ppt_x"/>
                                          </p:val>
                                        </p:tav>
                                      </p:tavLst>
                                    </p:anim>
                                    <p:anim calcmode="lin" valueType="num">
                                      <p:cBhvr additive="repl">
                                        <p:cTn id="36" dur="500" fill="hold"/>
                                        <p:tgtEl>
                                          <p:spTgt spid="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nodeType="clickEffect" fill="hold" presetClass="entr" presetID="10">
                                  <p:stCondLst>
                                    <p:cond delay="0"/>
                                  </p:stCondLst>
                                  <p:childTnLst>
                                    <p:set>
                                      <p:cBhvr>
                                        <p:cTn id="40" dur="1" fill="hold">
                                          <p:stCondLst>
                                            <p:cond delay="0"/>
                                          </p:stCondLst>
                                        </p:cTn>
                                        <p:tgtEl>
                                          <p:spTgt spid="66">
                                            <p:txEl>
                                              <p:pRg st="4" end="4"/>
                                            </p:txEl>
                                          </p:spTgt>
                                        </p:tgtEl>
                                        <p:attrNameLst>
                                          <p:attrName>style.visibility</p:attrName>
                                        </p:attrNameLst>
                                      </p:cBhvr>
                                      <p:to>
                                        <p:strVal val="visible"/>
                                      </p:to>
                                    </p:set>
                                    <p:animEffect filter="fade" transition="in">
                                      <p:cBhvr additive="repl">
                                        <p:cTn id="41" dur="500"/>
                                        <p:tgtEl>
                                          <p:spTgt spid="66">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nodeType="clickEffect" fill="hold" presetClass="entr" presetID="10">
                                  <p:stCondLst>
                                    <p:cond delay="0"/>
                                  </p:stCondLst>
                                  <p:childTnLst>
                                    <p:set>
                                      <p:cBhvr>
                                        <p:cTn id="45" dur="1" fill="hold">
                                          <p:stCondLst>
                                            <p:cond delay="0"/>
                                          </p:stCondLst>
                                        </p:cTn>
                                        <p:tgtEl>
                                          <p:spTgt spid="66">
                                            <p:txEl>
                                              <p:pRg st="5" end="5"/>
                                            </p:txEl>
                                          </p:spTgt>
                                        </p:tgtEl>
                                        <p:attrNameLst>
                                          <p:attrName>style.visibility</p:attrName>
                                        </p:attrNameLst>
                                      </p:cBhvr>
                                      <p:to>
                                        <p:strVal val="visible"/>
                                      </p:to>
                                    </p:set>
                                    <p:animEffect filter="fade" transition="in">
                                      <p:cBhvr additive="repl">
                                        <p:cTn id="46" dur="500"/>
                                        <p:tgtEl>
                                          <p:spTgt spid="66">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0">
                                  <p:stCondLst>
                                    <p:cond delay="0"/>
                                  </p:stCondLst>
                                  <p:childTnLst>
                                    <p:set>
                                      <p:cBhvr>
                                        <p:cTn id="50" dur="1" fill="hold">
                                          <p:stCondLst>
                                            <p:cond delay="0"/>
                                          </p:stCondLst>
                                        </p:cTn>
                                        <p:tgtEl>
                                          <p:spTgt spid="66">
                                            <p:txEl>
                                              <p:pRg st="6" end="6"/>
                                            </p:txEl>
                                          </p:spTgt>
                                        </p:tgtEl>
                                        <p:attrNameLst>
                                          <p:attrName>style.visibility</p:attrName>
                                        </p:attrNameLst>
                                      </p:cBhvr>
                                      <p:to>
                                        <p:strVal val="visible"/>
                                      </p:to>
                                    </p:set>
                                    <p:animEffect filter="fade" transition="in">
                                      <p:cBhvr additive="repl">
                                        <p:cTn id="51" dur="500"/>
                                        <p:tgtEl>
                                          <p:spTgt spid="66">
                                            <p:txEl>
                                              <p:pRg st="6" end="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Rectangle 1"/>
          <p:cNvSpPr/>
          <p:nvPr/>
        </p:nvSpPr>
        <p:spPr>
          <a:xfrm>
            <a:off x="35640" y="260640"/>
            <a:ext cx="9035640" cy="64778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fr-FR" sz="2800" strike="noStrike" u="none">
                <a:solidFill>
                  <a:schemeClr val="dk1"/>
                </a:solidFill>
                <a:effectLst/>
                <a:uFillTx/>
                <a:latin typeface="Times New Roman"/>
              </a:rPr>
              <a:t>L'emploi de la ponctuation et des majuscules évite justement ces équivoques et ces pertes de temps.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Ce sont des signes qui avertissent le lecteur et l'informent sur la structure du texte écrit ;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ils indiquent, pour une lecture orale, des coupes et des nuances que la voix devra marquer.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D’autre part, le sens même peut varier en même temps que la ponctua­tion et les majuscules :</a:t>
            </a:r>
            <a:endParaRPr b="0" lang="en-US" sz="2800" strike="noStrike" u="none">
              <a:solidFill>
                <a:srgbClr val="000000"/>
              </a:solidFill>
              <a:effectLst/>
              <a:uFillTx/>
              <a:latin typeface="Arial"/>
            </a:endParaRPr>
          </a:p>
          <a:p>
            <a:pPr algn="just" defTabSz="914400">
              <a:lnSpc>
                <a:spcPct val="100000"/>
              </a:lnSpc>
            </a:pPr>
            <a:r>
              <a:rPr b="0" i="1" lang="fr-FR" sz="2800" strike="noStrike" u="none">
                <a:solidFill>
                  <a:schemeClr val="dk1"/>
                </a:solidFill>
                <a:effectLst/>
                <a:uFillTx/>
                <a:latin typeface="Book Antiqua"/>
              </a:rPr>
              <a:t>Le client prétendait le vendeur n'honore pas ses engagements.</a:t>
            </a:r>
            <a:r>
              <a:rPr b="1" i="1" lang="fr-FR" sz="2800" strike="noStrike" u="none">
                <a:solidFill>
                  <a:schemeClr val="dk1"/>
                </a:solidFill>
                <a:effectLst/>
                <a:uFillTx/>
                <a:latin typeface="Calibri"/>
              </a:rPr>
              <a:t> </a:t>
            </a:r>
            <a:endParaRPr b="0" lang="en-US" sz="2800" strike="noStrike" u="none">
              <a:solidFill>
                <a:srgbClr val="000000"/>
              </a:solidFill>
              <a:effectLst/>
              <a:uFillTx/>
              <a:latin typeface="Arial"/>
            </a:endParaRPr>
          </a:p>
          <a:p>
            <a:pPr algn="just" defTabSz="914400">
              <a:lnSpc>
                <a:spcPct val="100000"/>
              </a:lnSpc>
            </a:pPr>
            <a:r>
              <a:rPr b="0" lang="fr-FR" sz="2800" strike="noStrike" u="none">
                <a:solidFill>
                  <a:schemeClr val="dk1"/>
                </a:solidFill>
                <a:effectLst/>
                <a:uFillTx/>
                <a:latin typeface="Times New Roman"/>
              </a:rPr>
              <a:t>On</a:t>
            </a:r>
            <a:r>
              <a:rPr b="1" lang="fr-FR" sz="2800" strike="noStrike" u="none">
                <a:solidFill>
                  <a:schemeClr val="dk1"/>
                </a:solidFill>
                <a:effectLst/>
                <a:uFillTx/>
                <a:latin typeface="Times New Roman"/>
              </a:rPr>
              <a:t> </a:t>
            </a:r>
            <a:r>
              <a:rPr b="0" lang="fr-FR" sz="2800" strike="noStrike" u="none">
                <a:solidFill>
                  <a:schemeClr val="dk1"/>
                </a:solidFill>
                <a:effectLst/>
                <a:uFillTx/>
                <a:latin typeface="Times New Roman"/>
              </a:rPr>
              <a:t>peut hésiter :</a:t>
            </a:r>
            <a:endParaRPr b="0" lang="en-US" sz="2800" strike="noStrike" u="none">
              <a:solidFill>
                <a:srgbClr val="000000"/>
              </a:solidFill>
              <a:effectLst/>
              <a:uFillTx/>
              <a:latin typeface="Arial"/>
            </a:endParaRPr>
          </a:p>
          <a:p>
            <a:pPr algn="just" defTabSz="914400">
              <a:lnSpc>
                <a:spcPct val="100000"/>
              </a:lnSpc>
            </a:pPr>
            <a:r>
              <a:rPr b="0" i="1" lang="fr-FR" sz="2700" strike="noStrike" u="none">
                <a:solidFill>
                  <a:schemeClr val="dk1"/>
                </a:solidFill>
                <a:effectLst/>
                <a:uFillTx/>
                <a:latin typeface="Book Antiqua"/>
              </a:rPr>
              <a:t>Le client, prétendait le vendeur, n'honore pas ses engagements.</a:t>
            </a:r>
            <a:endParaRPr b="0" lang="en-US" sz="2700" strike="noStrike" u="none">
              <a:solidFill>
                <a:srgbClr val="000000"/>
              </a:solidFill>
              <a:effectLst/>
              <a:uFillTx/>
              <a:latin typeface="Arial"/>
            </a:endParaRPr>
          </a:p>
          <a:p>
            <a:pPr algn="just" defTabSz="914400">
              <a:lnSpc>
                <a:spcPct val="100000"/>
              </a:lnSpc>
            </a:pPr>
            <a:r>
              <a:rPr b="0" i="1" lang="fr-FR" sz="2600" strike="noStrike" u="none">
                <a:solidFill>
                  <a:schemeClr val="dk1"/>
                </a:solidFill>
                <a:effectLst/>
                <a:uFillTx/>
                <a:latin typeface="Book Antiqua"/>
              </a:rPr>
              <a:t>Le client prétendait : « Le vendeur n'honore pas ses engagements. </a:t>
            </a:r>
            <a:endParaRPr b="0" lang="en-US" sz="2600" strike="noStrike" u="none">
              <a:solidFill>
                <a:srgbClr val="000000"/>
              </a:solidFill>
              <a:effectLst/>
              <a:uFillTx/>
              <a:latin typeface="Arial"/>
            </a:endParaRPr>
          </a:p>
          <a:p>
            <a:pPr algn="just" defTabSz="914400">
              <a:lnSpc>
                <a:spcPct val="100000"/>
              </a:lnSpc>
            </a:pPr>
            <a:r>
              <a:rPr b="1" lang="fr-FR" sz="2600" strike="noStrike" u="sng">
                <a:solidFill>
                  <a:schemeClr val="dk1"/>
                </a:solidFill>
                <a:effectLst/>
                <a:uFillTx/>
                <a:latin typeface="Times New Roman"/>
              </a:rPr>
              <a:t>NB:</a:t>
            </a:r>
            <a:endParaRPr b="0" lang="en-US" sz="2600" strike="noStrike" u="none">
              <a:solidFill>
                <a:srgbClr val="000000"/>
              </a:solidFill>
              <a:effectLst/>
              <a:uFillTx/>
              <a:latin typeface="Arial"/>
            </a:endParaRPr>
          </a:p>
          <a:p>
            <a:pPr algn="just" defTabSz="914400">
              <a:lnSpc>
                <a:spcPct val="100000"/>
              </a:lnSpc>
            </a:pPr>
            <a:r>
              <a:rPr b="1" lang="fr-FR" sz="2800" strike="noStrike" u="none">
                <a:solidFill>
                  <a:schemeClr val="dk1"/>
                </a:solidFill>
                <a:effectLst/>
                <a:uFillTx/>
                <a:latin typeface="Times New Roman"/>
              </a:rPr>
              <a:t>• Dans un contrat commercial ou juridique, l'importance de la ponctuation peut être très grande.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52" dur="indefinite" restart="never" nodeType="tmRoot">
          <p:childTnLst>
            <p:seq>
              <p:cTn id="53" dur="indefinite" nodeType="mainSeq">
                <p:childTnLst>
                  <p:par>
                    <p:cTn id="54" fill="hold">
                      <p:stCondLst>
                        <p:cond delay="indefinite"/>
                      </p:stCondLst>
                      <p:childTnLst>
                        <p:par>
                          <p:cTn id="55" fill="hold">
                            <p:stCondLst>
                              <p:cond delay="0"/>
                            </p:stCondLst>
                            <p:childTnLst>
                              <p:par>
                                <p:cTn id="56" nodeType="clickEffect" fill="hold" presetClass="entr" presetID="1">
                                  <p:stCondLst>
                                    <p:cond delay="0"/>
                                  </p:stCondLst>
                                  <p:childTnLst>
                                    <p:set>
                                      <p:cBhvr>
                                        <p:cTn id="57"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nodeType="clickEffect" fill="hold" presetClass="entr" presetID="1">
                                  <p:stCondLst>
                                    <p:cond delay="0"/>
                                  </p:stCondLst>
                                  <p:childTnLst>
                                    <p:set>
                                      <p:cBhvr>
                                        <p:cTn id="61"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nodeType="clickEffect" fill="hold" presetClass="entr" presetID="1">
                                  <p:stCondLst>
                                    <p:cond delay="0"/>
                                  </p:stCondLst>
                                  <p:childTnLst>
                                    <p:set>
                                      <p:cBhvr>
                                        <p:cTn id="65"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nodeType="clickEffect" fill="hold" presetClass="entr" presetID="1">
                                  <p:stCondLst>
                                    <p:cond delay="0"/>
                                  </p:stCondLst>
                                  <p:childTnLst>
                                    <p:set>
                                      <p:cBhvr>
                                        <p:cTn id="69"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nodeType="clickEffect" fill="hold" presetClass="entr" presetID="2" presetSubtype="4">
                                  <p:stCondLst>
                                    <p:cond delay="0"/>
                                  </p:stCondLst>
                                  <p:childTnLst>
                                    <p:set>
                                      <p:cBhvr>
                                        <p:cTn id="73" dur="1" fill="hold">
                                          <p:stCondLst>
                                            <p:cond delay="0"/>
                                          </p:stCondLst>
                                        </p:cTn>
                                        <p:tgtEl>
                                          <p:spTgt spid="67">
                                            <p:txEl>
                                              <p:pRg st="4" end="4"/>
                                            </p:txEl>
                                          </p:spTgt>
                                        </p:tgtEl>
                                        <p:attrNameLst>
                                          <p:attrName>style.visibility</p:attrName>
                                        </p:attrNameLst>
                                      </p:cBhvr>
                                      <p:to>
                                        <p:strVal val="visible"/>
                                      </p:to>
                                    </p:set>
                                    <p:anim calcmode="lin" valueType="num">
                                      <p:cBhvr additive="repl">
                                        <p:cTn id="74" dur="500" fill="hold"/>
                                        <p:tgtEl>
                                          <p:spTgt spid="67">
                                            <p:txEl>
                                              <p:pRg st="4" end="4"/>
                                            </p:txEl>
                                          </p:spTgt>
                                        </p:tgtEl>
                                        <p:attrNameLst>
                                          <p:attrName>ppt_x</p:attrName>
                                        </p:attrNameLst>
                                      </p:cBhvr>
                                      <p:tavLst>
                                        <p:tav tm="0">
                                          <p:val>
                                            <p:strVal val="#ppt_x"/>
                                          </p:val>
                                        </p:tav>
                                        <p:tav tm="100000">
                                          <p:val>
                                            <p:strVal val="#ppt_x"/>
                                          </p:val>
                                        </p:tav>
                                      </p:tavLst>
                                    </p:anim>
                                    <p:anim calcmode="lin" valueType="num">
                                      <p:cBhvr additive="repl">
                                        <p:cTn id="75" dur="500" fill="hold"/>
                                        <p:tgtEl>
                                          <p:spTgt spid="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nodeType="clickEffect" fill="hold" presetClass="entr" presetID="10">
                                  <p:stCondLst>
                                    <p:cond delay="0"/>
                                  </p:stCondLst>
                                  <p:childTnLst>
                                    <p:set>
                                      <p:cBhvr>
                                        <p:cTn id="79" dur="1" fill="hold">
                                          <p:stCondLst>
                                            <p:cond delay="0"/>
                                          </p:stCondLst>
                                        </p:cTn>
                                        <p:tgtEl>
                                          <p:spTgt spid="67">
                                            <p:txEl>
                                              <p:pRg st="5" end="5"/>
                                            </p:txEl>
                                          </p:spTgt>
                                        </p:tgtEl>
                                        <p:attrNameLst>
                                          <p:attrName>style.visibility</p:attrName>
                                        </p:attrNameLst>
                                      </p:cBhvr>
                                      <p:to>
                                        <p:strVal val="visible"/>
                                      </p:to>
                                    </p:set>
                                    <p:animEffect filter="fade" transition="in">
                                      <p:cBhvr additive="repl">
                                        <p:cTn id="80" dur="500"/>
                                        <p:tgtEl>
                                          <p:spTgt spid="67">
                                            <p:txEl>
                                              <p:pRg st="5" end="5"/>
                                            </p:txEl>
                                          </p:spTgt>
                                        </p:tgtEl>
                                      </p:cBhvr>
                                    </p:animEffect>
                                  </p:childTnLst>
                                </p:cTn>
                              </p:par>
                            </p:childTnLst>
                          </p:cTn>
                        </p:par>
                      </p:childTnLst>
                    </p:cTn>
                  </p:par>
                  <p:par>
                    <p:cTn id="81" fill="hold">
                      <p:stCondLst>
                        <p:cond delay="indefinite"/>
                      </p:stCondLst>
                      <p:childTnLst>
                        <p:par>
                          <p:cTn id="82" fill="hold">
                            <p:stCondLst>
                              <p:cond delay="0"/>
                            </p:stCondLst>
                            <p:childTnLst>
                              <p:par>
                                <p:cTn id="83" nodeType="clickEffect" fill="hold" presetClass="entr" presetID="2" presetSubtype="4">
                                  <p:stCondLst>
                                    <p:cond delay="0"/>
                                  </p:stCondLst>
                                  <p:childTnLst>
                                    <p:set>
                                      <p:cBhvr>
                                        <p:cTn id="84" dur="1" fill="hold">
                                          <p:stCondLst>
                                            <p:cond delay="0"/>
                                          </p:stCondLst>
                                        </p:cTn>
                                        <p:tgtEl>
                                          <p:spTgt spid="67">
                                            <p:txEl>
                                              <p:pRg st="6" end="6"/>
                                            </p:txEl>
                                          </p:spTgt>
                                        </p:tgtEl>
                                        <p:attrNameLst>
                                          <p:attrName>style.visibility</p:attrName>
                                        </p:attrNameLst>
                                      </p:cBhvr>
                                      <p:to>
                                        <p:strVal val="visible"/>
                                      </p:to>
                                    </p:set>
                                    <p:anim calcmode="lin" valueType="num">
                                      <p:cBhvr additive="repl">
                                        <p:cTn id="85" dur="500" fill="hold"/>
                                        <p:tgtEl>
                                          <p:spTgt spid="67">
                                            <p:txEl>
                                              <p:pRg st="6" end="6"/>
                                            </p:txEl>
                                          </p:spTgt>
                                        </p:tgtEl>
                                        <p:attrNameLst>
                                          <p:attrName>ppt_x</p:attrName>
                                        </p:attrNameLst>
                                      </p:cBhvr>
                                      <p:tavLst>
                                        <p:tav tm="0">
                                          <p:val>
                                            <p:strVal val="#ppt_x"/>
                                          </p:val>
                                        </p:tav>
                                        <p:tav tm="100000">
                                          <p:val>
                                            <p:strVal val="#ppt_x"/>
                                          </p:val>
                                        </p:tav>
                                      </p:tavLst>
                                    </p:anim>
                                    <p:anim calcmode="lin" valueType="num">
                                      <p:cBhvr additive="repl">
                                        <p:cTn id="86" dur="500" fill="hold"/>
                                        <p:tgtEl>
                                          <p:spTgt spid="6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nodeType="clickEffect" fill="hold" presetClass="entr" presetID="42">
                                  <p:stCondLst>
                                    <p:cond delay="0"/>
                                  </p:stCondLst>
                                  <p:childTnLst>
                                    <p:set>
                                      <p:cBhvr>
                                        <p:cTn id="90" dur="1" fill="hold">
                                          <p:stCondLst>
                                            <p:cond delay="0"/>
                                          </p:stCondLst>
                                        </p:cTn>
                                        <p:tgtEl>
                                          <p:spTgt spid="67">
                                            <p:txEl>
                                              <p:pRg st="7" end="7"/>
                                            </p:txEl>
                                          </p:spTgt>
                                        </p:tgtEl>
                                        <p:attrNameLst>
                                          <p:attrName>style.visibility</p:attrName>
                                        </p:attrNameLst>
                                      </p:cBhvr>
                                      <p:to>
                                        <p:strVal val="visible"/>
                                      </p:to>
                                    </p:set>
                                    <p:animEffect filter="fade" transition="in">
                                      <p:cBhvr additive="repl">
                                        <p:cTn id="91" dur="1000"/>
                                        <p:tgtEl>
                                          <p:spTgt spid="67">
                                            <p:txEl>
                                              <p:pRg st="7" end="7"/>
                                            </p:txEl>
                                          </p:spTgt>
                                        </p:tgtEl>
                                      </p:cBhvr>
                                    </p:animEffect>
                                    <p:anim calcmode="lin" valueType="num">
                                      <p:cBhvr additive="repl">
                                        <p:cTn id="92" dur="1000" fill="hold"/>
                                        <p:tgtEl>
                                          <p:spTgt spid="67">
                                            <p:txEl>
                                              <p:pRg st="7" end="7"/>
                                            </p:txEl>
                                          </p:spTgt>
                                        </p:tgtEl>
                                        <p:attrNameLst>
                                          <p:attrName>ppt_x</p:attrName>
                                        </p:attrNameLst>
                                      </p:cBhvr>
                                      <p:tavLst>
                                        <p:tav tm="0">
                                          <p:val>
                                            <p:strVal val="#ppt_x"/>
                                          </p:val>
                                        </p:tav>
                                        <p:tav tm="100000">
                                          <p:val>
                                            <p:strVal val="#ppt_x"/>
                                          </p:val>
                                        </p:tav>
                                      </p:tavLst>
                                    </p:anim>
                                    <p:anim calcmode="lin" valueType="num">
                                      <p:cBhvr additive="repl">
                                        <p:cTn id="93" dur="1000" fill="hold"/>
                                        <p:tgtEl>
                                          <p:spTgt spid="6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nodeType="clickEffect" fill="hold" presetClass="entr" presetID="1">
                                  <p:stCondLst>
                                    <p:cond delay="0"/>
                                  </p:stCondLst>
                                  <p:childTnLst>
                                    <p:set>
                                      <p:cBhvr>
                                        <p:cTn id="97" dur="1" fill="hold">
                                          <p:stCondLst>
                                            <p:cond delay="0"/>
                                          </p:stCondLst>
                                        </p:cTn>
                                        <p:tgtEl>
                                          <p:spTgt spid="67">
                                            <p:txEl>
                                              <p:pRg st="8" end="8"/>
                                            </p:txEl>
                                          </p:spTgt>
                                        </p:tgtEl>
                                        <p:attrNameLst>
                                          <p:attrName>style.visibility</p:attrName>
                                        </p:attrNameLst>
                                      </p:cBhvr>
                                      <p:to>
                                        <p:strVal val="visible"/>
                                      </p:to>
                                    </p:set>
                                  </p:childTnLst>
                                </p:cTn>
                              </p:par>
                              <p:par>
                                <p:cTn id="98" nodeType="withEffect" fill="hold" presetClass="entr" presetID="1">
                                  <p:stCondLst>
                                    <p:cond delay="0"/>
                                  </p:stCondLst>
                                  <p:childTnLst>
                                    <p:set>
                                      <p:cBhvr>
                                        <p:cTn id="99" dur="1" fill="hold">
                                          <p:stCondLst>
                                            <p:cond delay="0"/>
                                          </p:stCondLst>
                                        </p:cTn>
                                        <p:tgtEl>
                                          <p:spTgt spid="67">
                                            <p:txEl>
                                              <p:pRg st="9" end="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8" name="Picture 2" descr=""/>
          <p:cNvPicPr/>
          <p:nvPr/>
        </p:nvPicPr>
        <p:blipFill>
          <a:blip r:embed="rId1"/>
          <a:stretch/>
        </p:blipFill>
        <p:spPr>
          <a:xfrm>
            <a:off x="146160" y="232920"/>
            <a:ext cx="8831520" cy="638064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ZoneTexte 2"/>
          <p:cNvSpPr/>
          <p:nvPr/>
        </p:nvSpPr>
        <p:spPr>
          <a:xfrm>
            <a:off x="395640" y="548640"/>
            <a:ext cx="8496360" cy="581616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0000"/>
              </a:lnSpc>
            </a:pPr>
            <a:r>
              <a:rPr b="1" lang="fr-FR" sz="4000" strike="noStrike" u="none">
                <a:solidFill>
                  <a:schemeClr val="dk1"/>
                </a:solidFill>
                <a:effectLst/>
                <a:uFillTx/>
                <a:latin typeface="LiberationSerif-Bold"/>
              </a:rPr>
              <a:t>Introduction</a:t>
            </a:r>
            <a:endParaRPr b="0" lang="en-US" sz="4000" strike="noStrike" u="none">
              <a:solidFill>
                <a:srgbClr val="000000"/>
              </a:solidFill>
              <a:effectLst/>
              <a:uFillTx/>
              <a:latin typeface="Arial"/>
            </a:endParaRPr>
          </a:p>
          <a:p>
            <a:pPr algn="ctr" defTabSz="914400">
              <a:lnSpc>
                <a:spcPct val="100000"/>
              </a:lnSpc>
            </a:pPr>
            <a:endParaRPr b="0" lang="en-US" sz="1600" strike="noStrike" u="none">
              <a:solidFill>
                <a:srgbClr val="000000"/>
              </a:solidFill>
              <a:effectLst/>
              <a:uFillTx/>
              <a:latin typeface="Arial"/>
            </a:endParaRPr>
          </a:p>
          <a:p>
            <a:pPr defTabSz="914400">
              <a:lnSpc>
                <a:spcPct val="100000"/>
              </a:lnSpc>
            </a:pPr>
            <a:r>
              <a:rPr b="0" lang="fr-FR" sz="2800" strike="noStrike" u="none">
                <a:solidFill>
                  <a:schemeClr val="dk1"/>
                </a:solidFill>
                <a:effectLst/>
                <a:uFillTx/>
                <a:latin typeface="Times New Roman"/>
              </a:rPr>
              <a:t>L’</a:t>
            </a:r>
            <a:r>
              <a:rPr b="0" i="1" lang="fr-FR" sz="2800" strike="noStrike" u="none">
                <a:solidFill>
                  <a:schemeClr val="dk1"/>
                </a:solidFill>
                <a:effectLst/>
                <a:uFillTx/>
                <a:latin typeface="LiberationSerif-Italic"/>
              </a:rPr>
              <a:t>Encyclopaedia Britannica </a:t>
            </a:r>
            <a:r>
              <a:rPr b="0" lang="fr-FR" sz="2800" strike="noStrike" u="none">
                <a:solidFill>
                  <a:schemeClr val="dk1"/>
                </a:solidFill>
                <a:effectLst/>
                <a:uFillTx/>
                <a:latin typeface="Times New Roman"/>
              </a:rPr>
              <a:t>voit dans la « Ponctuation un recours aux espaces, aux signes conventionnels et à certains objets typographiques utilisés en tant que supports à la compréhension et à une lecture correcte,</a:t>
            </a:r>
            <a:endParaRPr b="0" lang="en-US" sz="2800" strike="noStrike" u="none">
              <a:solidFill>
                <a:srgbClr val="000000"/>
              </a:solidFill>
              <a:effectLst/>
              <a:uFillTx/>
              <a:latin typeface="Arial"/>
            </a:endParaRPr>
          </a:p>
          <a:p>
            <a:pPr defTabSz="914400">
              <a:lnSpc>
                <a:spcPct val="100000"/>
              </a:lnSpc>
            </a:pPr>
            <a:r>
              <a:rPr b="0" lang="fr-FR" sz="2800" strike="noStrike" u="none">
                <a:solidFill>
                  <a:schemeClr val="dk1"/>
                </a:solidFill>
                <a:effectLst/>
                <a:uFillTx/>
                <a:latin typeface="Times New Roman"/>
              </a:rPr>
              <a:t>qu’elle soit silencieuse ou non, de textes manuscrits ou imprimés. »</a:t>
            </a:r>
            <a:endParaRPr b="0" lang="en-US" sz="2800" strike="noStrike" u="none">
              <a:solidFill>
                <a:srgbClr val="000000"/>
              </a:solidFill>
              <a:effectLst/>
              <a:uFillTx/>
              <a:latin typeface="Arial"/>
            </a:endParaRPr>
          </a:p>
          <a:p>
            <a:pPr defTabSz="914400">
              <a:lnSpc>
                <a:spcPct val="100000"/>
              </a:lnSpc>
            </a:pPr>
            <a:r>
              <a:rPr b="0" lang="fr-FR" sz="2800" strike="noStrike" u="none">
                <a:solidFill>
                  <a:schemeClr val="dk1"/>
                </a:solidFill>
                <a:effectLst/>
                <a:uFillTx/>
                <a:latin typeface="Times New Roman"/>
              </a:rPr>
              <a:t>Quant au </a:t>
            </a:r>
            <a:r>
              <a:rPr b="0" i="1" lang="fr-FR" sz="2800" strike="noStrike" u="none">
                <a:solidFill>
                  <a:schemeClr val="dk1"/>
                </a:solidFill>
                <a:effectLst/>
                <a:uFillTx/>
                <a:latin typeface="LiberationSerif-Italic"/>
              </a:rPr>
              <a:t>Oxford English Dictionary</a:t>
            </a:r>
            <a:r>
              <a:rPr b="0" lang="fr-FR" sz="2800" strike="noStrike" u="none">
                <a:solidFill>
                  <a:schemeClr val="dk1"/>
                </a:solidFill>
                <a:effectLst/>
                <a:uFillTx/>
                <a:latin typeface="Times New Roman"/>
              </a:rPr>
              <a:t>, dans la définition 2a, il explique : « Pratique, action ou système d’insertion de points ou d’autres petites marques à l’intérieur de textes, en vue d’en faciliter l’interprétation ; division du texte en phrases au moyen de telles marques. »</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ZoneTexte 2"/>
          <p:cNvSpPr/>
          <p:nvPr/>
        </p:nvSpPr>
        <p:spPr>
          <a:xfrm>
            <a:off x="683640" y="548640"/>
            <a:ext cx="7776000" cy="49543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fr-FR" sz="3200" strike="noStrike" u="none">
                <a:solidFill>
                  <a:schemeClr val="dk1"/>
                </a:solidFill>
                <a:effectLst/>
                <a:uFillTx/>
                <a:latin typeface="Times New Roman"/>
              </a:rPr>
              <a:t>Le recours à la ponctuation comporte par ailleurs d’autres avantages :</a:t>
            </a:r>
            <a:endParaRPr b="0" lang="en-US" sz="32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 il permet la respiration d’un texte ;</a:t>
            </a:r>
            <a:endParaRPr b="0" lang="en-US" sz="32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 il lui confère un rythme ;</a:t>
            </a:r>
            <a:endParaRPr b="0" lang="en-US" sz="3200" strike="noStrike" u="none">
              <a:solidFill>
                <a:srgbClr val="000000"/>
              </a:solidFill>
              <a:effectLst/>
              <a:uFillTx/>
              <a:latin typeface="Arial"/>
            </a:endParaRPr>
          </a:p>
          <a:p>
            <a:pPr defTabSz="914400">
              <a:lnSpc>
                <a:spcPct val="100000"/>
              </a:lnSpc>
            </a:pPr>
            <a:r>
              <a:rPr b="0" lang="fr-FR" sz="3200" strike="noStrike" u="none">
                <a:solidFill>
                  <a:schemeClr val="dk1"/>
                </a:solidFill>
                <a:effectLst/>
                <a:uFillTx/>
                <a:latin typeface="Times New Roman"/>
              </a:rPr>
              <a:t>– il porte un style à s’affirmer.</a:t>
            </a:r>
            <a:endParaRPr b="0" lang="en-US" sz="3200" strike="noStrike" u="none">
              <a:solidFill>
                <a:srgbClr val="000000"/>
              </a:solidFill>
              <a:effectLst/>
              <a:uFillTx/>
              <a:latin typeface="Arial"/>
            </a:endParaRPr>
          </a:p>
          <a:p>
            <a:pPr algn="ctr" defTabSz="914400">
              <a:lnSpc>
                <a:spcPct val="100000"/>
              </a:lnSpc>
            </a:pPr>
            <a:endParaRPr b="0" lang="en-US" sz="2800" strike="noStrike" u="none">
              <a:solidFill>
                <a:srgbClr val="000000"/>
              </a:solidFill>
              <a:effectLst/>
              <a:uFillTx/>
              <a:latin typeface="Arial"/>
            </a:endParaRPr>
          </a:p>
          <a:p>
            <a:pPr algn="ctr" defTabSz="914400">
              <a:lnSpc>
                <a:spcPct val="100000"/>
              </a:lnSpc>
            </a:pPr>
            <a:r>
              <a:rPr b="0" lang="fr-FR" sz="3200" strike="noStrike" u="none">
                <a:solidFill>
                  <a:schemeClr val="dk1"/>
                </a:solidFill>
                <a:effectLst/>
                <a:uFillTx/>
                <a:latin typeface="Times New Roman"/>
              </a:rPr>
              <a:t>Il vient nous voir demain.</a:t>
            </a:r>
            <a:endParaRPr b="0" lang="en-US" sz="3200" strike="noStrike" u="none">
              <a:solidFill>
                <a:srgbClr val="000000"/>
              </a:solidFill>
              <a:effectLst/>
              <a:uFillTx/>
              <a:latin typeface="Arial"/>
            </a:endParaRPr>
          </a:p>
          <a:p>
            <a:pPr algn="ctr" defTabSz="914400">
              <a:lnSpc>
                <a:spcPct val="100000"/>
              </a:lnSpc>
            </a:pPr>
            <a:r>
              <a:rPr b="0" lang="fr-FR" sz="3200" strike="noStrike" u="none">
                <a:solidFill>
                  <a:schemeClr val="dk1"/>
                </a:solidFill>
                <a:effectLst/>
                <a:uFillTx/>
                <a:latin typeface="Times New Roman"/>
              </a:rPr>
              <a:t>Il vient nous voir demain ?</a:t>
            </a:r>
            <a:endParaRPr b="0" lang="en-US" sz="3200" strike="noStrike" u="none">
              <a:solidFill>
                <a:srgbClr val="000000"/>
              </a:solidFill>
              <a:effectLst/>
              <a:uFillTx/>
              <a:latin typeface="Arial"/>
            </a:endParaRPr>
          </a:p>
          <a:p>
            <a:pPr algn="ctr" defTabSz="914400">
              <a:lnSpc>
                <a:spcPct val="100000"/>
              </a:lnSpc>
            </a:pPr>
            <a:r>
              <a:rPr b="0" lang="fr-FR" sz="3200" strike="noStrike" u="none">
                <a:solidFill>
                  <a:schemeClr val="dk1"/>
                </a:solidFill>
                <a:effectLst/>
                <a:uFillTx/>
                <a:latin typeface="Times New Roman"/>
              </a:rPr>
              <a:t>Il vient nous voir demain !</a:t>
            </a:r>
            <a:endParaRPr b="0" lang="en-US" sz="3200" strike="noStrike" u="none">
              <a:solidFill>
                <a:srgbClr val="000000"/>
              </a:solidFill>
              <a:effectLst/>
              <a:uFillTx/>
              <a:latin typeface="Arial"/>
            </a:endParaRPr>
          </a:p>
          <a:p>
            <a:pPr algn="ctr" defTabSz="914400">
              <a:lnSpc>
                <a:spcPct val="100000"/>
              </a:lnSpc>
            </a:pPr>
            <a:r>
              <a:rPr b="0" lang="fr-FR" sz="3200" strike="noStrike" u="none">
                <a:solidFill>
                  <a:schemeClr val="dk1"/>
                </a:solidFill>
                <a:effectLst/>
                <a:uFillTx/>
                <a:latin typeface="Times New Roman"/>
              </a:rPr>
              <a:t>Il vient nous voir demain…</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Rectangle 1"/>
          <p:cNvSpPr/>
          <p:nvPr/>
        </p:nvSpPr>
        <p:spPr>
          <a:xfrm>
            <a:off x="179640" y="116640"/>
            <a:ext cx="8784360" cy="67395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fr-FR" sz="3200" strike="noStrike" u="none">
                <a:solidFill>
                  <a:schemeClr val="dk1"/>
                </a:solidFill>
                <a:effectLst/>
                <a:uFillTx/>
                <a:latin typeface="Times New Roman"/>
              </a:rPr>
              <a:t>1. Les signes</a:t>
            </a:r>
            <a:endParaRPr b="0" lang="en-US" sz="3200" strike="noStrike" u="none">
              <a:solidFill>
                <a:srgbClr val="000000"/>
              </a:solidFill>
              <a:effectLst/>
              <a:uFillTx/>
              <a:latin typeface="Arial"/>
            </a:endParaRPr>
          </a:p>
          <a:p>
            <a:pPr algn="just" defTabSz="914400">
              <a:lnSpc>
                <a:spcPct val="100000"/>
              </a:lnSpc>
            </a:pPr>
            <a:r>
              <a:rPr b="1" lang="fr-FR" sz="3600" strike="noStrike" u="none">
                <a:solidFill>
                  <a:schemeClr val="dk1"/>
                </a:solidFill>
                <a:effectLst/>
                <a:uFillTx/>
                <a:latin typeface="Calibri"/>
              </a:rPr>
              <a:t>a) </a:t>
            </a:r>
            <a:r>
              <a:rPr b="0" lang="fr-FR" sz="2800" strike="noStrike" u="none">
                <a:solidFill>
                  <a:schemeClr val="dk1"/>
                </a:solidFill>
                <a:effectLst/>
                <a:uFillTx/>
                <a:latin typeface="Times New Roman"/>
              </a:rPr>
              <a:t>Un marin a perdu la vie dans l'incendie du porte-avions </a:t>
            </a:r>
            <a:r>
              <a:rPr b="0" i="1" lang="fr-FR" sz="2800" strike="noStrike" u="none">
                <a:solidFill>
                  <a:schemeClr val="dk1"/>
                </a:solidFill>
                <a:effectLst/>
                <a:uFillTx/>
                <a:latin typeface="Times New Roman"/>
              </a:rPr>
              <a:t>Victorious</a:t>
            </a:r>
            <a:r>
              <a:rPr b="0" lang="fr-FR" sz="2800" strike="noStrike" u="none">
                <a:solidFill>
                  <a:schemeClr val="dk1"/>
                </a:solidFill>
                <a:effectLst/>
                <a:uFillTx/>
                <a:latin typeface="Times New Roman"/>
              </a:rPr>
              <a:t> le feu a </a:t>
            </a:r>
            <a:r>
              <a:rPr b="0" i="1" lang="fr-FR" sz="2800" strike="noStrike" u="none">
                <a:solidFill>
                  <a:schemeClr val="dk1"/>
                </a:solidFill>
                <a:effectLst/>
                <a:uFillTx/>
                <a:latin typeface="Times New Roman"/>
              </a:rPr>
              <a:t>duré</a:t>
            </a:r>
            <a:r>
              <a:rPr b="0" lang="fr-FR" sz="2800" strike="noStrike" u="none">
                <a:solidFill>
                  <a:schemeClr val="dk1"/>
                </a:solidFill>
                <a:effectLst/>
                <a:uFillTx/>
                <a:latin typeface="Times New Roman"/>
              </a:rPr>
              <a:t> cinq heures près de mille hommes vivaient à bord.</a:t>
            </a:r>
            <a:endParaRPr b="0" lang="en-US" sz="28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Voilà trois faits différents : il faut les séparer bien nettement. </a:t>
            </a:r>
            <a:endParaRPr b="0" lang="en-US" sz="32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On utilisera le signe de ponctuation le plus fort :</a:t>
            </a:r>
            <a:endParaRPr b="0" lang="en-US" sz="3200" strike="noStrike" u="none">
              <a:solidFill>
                <a:srgbClr val="000000"/>
              </a:solidFill>
              <a:effectLst/>
              <a:uFillTx/>
              <a:latin typeface="Arial"/>
            </a:endParaRPr>
          </a:p>
          <a:p>
            <a:pPr algn="just" defTabSz="914400">
              <a:lnSpc>
                <a:spcPct val="100000"/>
              </a:lnSpc>
            </a:pPr>
            <a:r>
              <a:rPr b="0" lang="fr-FR" sz="3200" strike="noStrike" u="sng">
                <a:solidFill>
                  <a:schemeClr val="dk1"/>
                </a:solidFill>
                <a:effectLst/>
                <a:uFillTx/>
                <a:latin typeface="Times New Roman"/>
              </a:rPr>
              <a:t>le </a:t>
            </a:r>
            <a:r>
              <a:rPr b="1" lang="fr-FR" sz="3200" strike="noStrike" u="sng">
                <a:solidFill>
                  <a:schemeClr val="dk1"/>
                </a:solidFill>
                <a:effectLst/>
                <a:uFillTx/>
                <a:latin typeface="Times New Roman"/>
              </a:rPr>
              <a:t>point</a:t>
            </a:r>
            <a:r>
              <a:rPr b="0" lang="fr-FR" sz="3200" strike="noStrike" u="sng">
                <a:solidFill>
                  <a:schemeClr val="dk1"/>
                </a:solidFill>
                <a:effectLst/>
                <a:uFillTx/>
                <a:latin typeface="Times New Roman"/>
              </a:rPr>
              <a:t>. </a:t>
            </a:r>
            <a:endParaRPr b="0" lang="en-US" sz="3200" strike="noStrike" u="none">
              <a:solidFill>
                <a:srgbClr val="000000"/>
              </a:solidFill>
              <a:effectLst/>
              <a:uFillTx/>
              <a:latin typeface="Arial"/>
            </a:endParaRPr>
          </a:p>
          <a:p>
            <a:pPr algn="just" defTabSz="914400">
              <a:lnSpc>
                <a:spcPct val="100000"/>
              </a:lnSpc>
            </a:pPr>
            <a:r>
              <a:rPr b="0" lang="fr-FR" sz="2800" strike="noStrike" u="sng">
                <a:solidFill>
                  <a:schemeClr val="dk1"/>
                </a:solidFill>
                <a:effectLst/>
                <a:uFillTx/>
                <a:latin typeface="Times New Roman"/>
              </a:rPr>
              <a:t>Suivi d'une majuscule, il équivaut en somme au STOP placé à certaines intersec­tions et marque le passage à une autre idée.</a:t>
            </a:r>
            <a:endParaRPr b="0" lang="en-US" sz="2800" strike="noStrike" u="none">
              <a:solidFill>
                <a:srgbClr val="000000"/>
              </a:solidFill>
              <a:effectLst/>
              <a:uFillTx/>
              <a:latin typeface="Arial"/>
            </a:endParaRPr>
          </a:p>
          <a:p>
            <a:pPr algn="just" defTabSz="914400">
              <a:lnSpc>
                <a:spcPct val="100000"/>
              </a:lnSpc>
            </a:pPr>
            <a:r>
              <a:rPr b="0" lang="fr-FR" sz="3200" strike="noStrike" u="none">
                <a:solidFill>
                  <a:schemeClr val="dk1"/>
                </a:solidFill>
                <a:effectLst/>
                <a:uFillTx/>
                <a:latin typeface="Times New Roman"/>
              </a:rPr>
              <a:t>Un marin a perdu la vie dans l'incendie du porte-avions </a:t>
            </a:r>
            <a:r>
              <a:rPr b="0" i="1" lang="fr-FR" sz="3200" strike="noStrike" u="none">
                <a:solidFill>
                  <a:schemeClr val="dk1"/>
                </a:solidFill>
                <a:effectLst/>
                <a:uFillTx/>
                <a:latin typeface="Times New Roman"/>
              </a:rPr>
              <a:t>Victorious</a:t>
            </a:r>
            <a:r>
              <a:rPr b="0" lang="fr-FR" sz="3200" strike="noStrike" u="none">
                <a:solidFill>
                  <a:schemeClr val="dk1"/>
                </a:solidFill>
                <a:effectLst/>
                <a:uFillTx/>
                <a:latin typeface="Times New Roman"/>
              </a:rPr>
              <a:t>. Le feu a duré cinq heures. Près de mille hommes vivaient à bord.</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timing>
    <p:tnLst>
      <p:par>
        <p:cTn id="100" dur="indefinite" restart="never" nodeType="tmRoot">
          <p:childTnLst>
            <p:seq>
              <p:cTn id="101" dur="indefinite" nodeType="mainSeq">
                <p:childTnLst>
                  <p:par>
                    <p:cTn id="102" fill="hold">
                      <p:stCondLst>
                        <p:cond delay="indefinite"/>
                      </p:stCondLst>
                      <p:childTnLst>
                        <p:par>
                          <p:cTn id="103" fill="hold">
                            <p:stCondLst>
                              <p:cond delay="0"/>
                            </p:stCondLst>
                            <p:childTnLst>
                              <p:par>
                                <p:cTn id="104" nodeType="clickEffect" fill="hold" presetClass="entr" presetID="1">
                                  <p:stCondLst>
                                    <p:cond delay="0"/>
                                  </p:stCondLst>
                                  <p:childTnLst>
                                    <p:set>
                                      <p:cBhvr>
                                        <p:cTn id="105" dur="1" fill="hold">
                                          <p:stCondLst>
                                            <p:cond delay="0"/>
                                          </p:stCondLst>
                                        </p:cTn>
                                        <p:tgtEl>
                                          <p:spTgt spid="71">
                                            <p:txEl>
                                              <p:pRg st="0" end="0"/>
                                            </p:txEl>
                                          </p:spTgt>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nodeType="clickEffect" fill="hold" presetClass="entr" presetID="2" presetSubtype="4">
                                  <p:stCondLst>
                                    <p:cond delay="0"/>
                                  </p:stCondLst>
                                  <p:childTnLst>
                                    <p:set>
                                      <p:cBhvr>
                                        <p:cTn id="109" dur="1" fill="hold">
                                          <p:stCondLst>
                                            <p:cond delay="0"/>
                                          </p:stCondLst>
                                        </p:cTn>
                                        <p:tgtEl>
                                          <p:spTgt spid="71">
                                            <p:txEl>
                                              <p:pRg st="1" end="1"/>
                                            </p:txEl>
                                          </p:spTgt>
                                        </p:tgtEl>
                                        <p:attrNameLst>
                                          <p:attrName>style.visibility</p:attrName>
                                        </p:attrNameLst>
                                      </p:cBhvr>
                                      <p:to>
                                        <p:strVal val="visible"/>
                                      </p:to>
                                    </p:set>
                                    <p:anim calcmode="lin" valueType="num">
                                      <p:cBhvr additive="repl">
                                        <p:cTn id="110" dur="500" fill="hold"/>
                                        <p:tgtEl>
                                          <p:spTgt spid="71">
                                            <p:txEl>
                                              <p:pRg st="1" end="1"/>
                                            </p:txEl>
                                          </p:spTgt>
                                        </p:tgtEl>
                                        <p:attrNameLst>
                                          <p:attrName>ppt_x</p:attrName>
                                        </p:attrNameLst>
                                      </p:cBhvr>
                                      <p:tavLst>
                                        <p:tav tm="0">
                                          <p:val>
                                            <p:strVal val="#ppt_x"/>
                                          </p:val>
                                        </p:tav>
                                        <p:tav tm="100000">
                                          <p:val>
                                            <p:strVal val="#ppt_x"/>
                                          </p:val>
                                        </p:tav>
                                      </p:tavLst>
                                    </p:anim>
                                    <p:anim calcmode="lin" valueType="num">
                                      <p:cBhvr additive="repl">
                                        <p:cTn id="111" dur="500" fill="hold"/>
                                        <p:tgtEl>
                                          <p:spTgt spid="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nodeType="clickEffect" fill="hold" presetClass="entr" presetID="2" presetSubtype="4">
                                  <p:stCondLst>
                                    <p:cond delay="0"/>
                                  </p:stCondLst>
                                  <p:childTnLst>
                                    <p:set>
                                      <p:cBhvr>
                                        <p:cTn id="115" dur="1" fill="hold">
                                          <p:stCondLst>
                                            <p:cond delay="0"/>
                                          </p:stCondLst>
                                        </p:cTn>
                                        <p:tgtEl>
                                          <p:spTgt spid="71">
                                            <p:txEl>
                                              <p:pRg st="2" end="2"/>
                                            </p:txEl>
                                          </p:spTgt>
                                        </p:tgtEl>
                                        <p:attrNameLst>
                                          <p:attrName>style.visibility</p:attrName>
                                        </p:attrNameLst>
                                      </p:cBhvr>
                                      <p:to>
                                        <p:strVal val="visible"/>
                                      </p:to>
                                    </p:set>
                                    <p:anim calcmode="lin" valueType="num">
                                      <p:cBhvr additive="repl">
                                        <p:cTn id="116" dur="500" fill="hold"/>
                                        <p:tgtEl>
                                          <p:spTgt spid="71">
                                            <p:txEl>
                                              <p:pRg st="2" end="2"/>
                                            </p:txEl>
                                          </p:spTgt>
                                        </p:tgtEl>
                                        <p:attrNameLst>
                                          <p:attrName>ppt_x</p:attrName>
                                        </p:attrNameLst>
                                      </p:cBhvr>
                                      <p:tavLst>
                                        <p:tav tm="0">
                                          <p:val>
                                            <p:strVal val="#ppt_x"/>
                                          </p:val>
                                        </p:tav>
                                        <p:tav tm="100000">
                                          <p:val>
                                            <p:strVal val="#ppt_x"/>
                                          </p:val>
                                        </p:tav>
                                      </p:tavLst>
                                    </p:anim>
                                    <p:anim calcmode="lin" valueType="num">
                                      <p:cBhvr additive="repl">
                                        <p:cTn id="117" dur="500" fill="hold"/>
                                        <p:tgtEl>
                                          <p:spTgt spid="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nodeType="clickEffect" fill="hold" presetClass="entr" presetID="2" presetSubtype="4">
                                  <p:stCondLst>
                                    <p:cond delay="0"/>
                                  </p:stCondLst>
                                  <p:childTnLst>
                                    <p:set>
                                      <p:cBhvr>
                                        <p:cTn id="121" dur="1" fill="hold">
                                          <p:stCondLst>
                                            <p:cond delay="0"/>
                                          </p:stCondLst>
                                        </p:cTn>
                                        <p:tgtEl>
                                          <p:spTgt spid="71">
                                            <p:txEl>
                                              <p:pRg st="3" end="3"/>
                                            </p:txEl>
                                          </p:spTgt>
                                        </p:tgtEl>
                                        <p:attrNameLst>
                                          <p:attrName>style.visibility</p:attrName>
                                        </p:attrNameLst>
                                      </p:cBhvr>
                                      <p:to>
                                        <p:strVal val="visible"/>
                                      </p:to>
                                    </p:set>
                                    <p:anim calcmode="lin" valueType="num">
                                      <p:cBhvr additive="repl">
                                        <p:cTn id="122" dur="500" fill="hold"/>
                                        <p:tgtEl>
                                          <p:spTgt spid="71">
                                            <p:txEl>
                                              <p:pRg st="3" end="3"/>
                                            </p:txEl>
                                          </p:spTgt>
                                        </p:tgtEl>
                                        <p:attrNameLst>
                                          <p:attrName>ppt_x</p:attrName>
                                        </p:attrNameLst>
                                      </p:cBhvr>
                                      <p:tavLst>
                                        <p:tav tm="0">
                                          <p:val>
                                            <p:strVal val="#ppt_x"/>
                                          </p:val>
                                        </p:tav>
                                        <p:tav tm="100000">
                                          <p:val>
                                            <p:strVal val="#ppt_x"/>
                                          </p:val>
                                        </p:tav>
                                      </p:tavLst>
                                    </p:anim>
                                    <p:anim calcmode="lin" valueType="num">
                                      <p:cBhvr additive="repl">
                                        <p:cTn id="123" dur="500" fill="hold"/>
                                        <p:tgtEl>
                                          <p:spTgt spid="71">
                                            <p:txEl>
                                              <p:pRg st="3" end="3"/>
                                            </p:txEl>
                                          </p:spTgt>
                                        </p:tgtEl>
                                        <p:attrNameLst>
                                          <p:attrName>ppt_y</p:attrName>
                                        </p:attrNameLst>
                                      </p:cBhvr>
                                      <p:tavLst>
                                        <p:tav tm="0">
                                          <p:val>
                                            <p:strVal val="1+#ppt_h/2"/>
                                          </p:val>
                                        </p:tav>
                                        <p:tav tm="100000">
                                          <p:val>
                                            <p:strVal val="#ppt_y"/>
                                          </p:val>
                                        </p:tav>
                                      </p:tavLst>
                                    </p:anim>
                                  </p:childTnLst>
                                </p:cTn>
                              </p:par>
                              <p:par>
                                <p:cTn id="124" nodeType="withEffect" fill="hold" presetClass="entr" presetID="2" presetSubtype="4">
                                  <p:stCondLst>
                                    <p:cond delay="0"/>
                                  </p:stCondLst>
                                  <p:childTnLst>
                                    <p:set>
                                      <p:cBhvr>
                                        <p:cTn id="125" dur="1" fill="hold">
                                          <p:stCondLst>
                                            <p:cond delay="0"/>
                                          </p:stCondLst>
                                        </p:cTn>
                                        <p:tgtEl>
                                          <p:spTgt spid="71">
                                            <p:txEl>
                                              <p:pRg st="4" end="4"/>
                                            </p:txEl>
                                          </p:spTgt>
                                        </p:tgtEl>
                                        <p:attrNameLst>
                                          <p:attrName>style.visibility</p:attrName>
                                        </p:attrNameLst>
                                      </p:cBhvr>
                                      <p:to>
                                        <p:strVal val="visible"/>
                                      </p:to>
                                    </p:set>
                                    <p:anim calcmode="lin" valueType="num">
                                      <p:cBhvr additive="repl">
                                        <p:cTn id="126" dur="500" fill="hold"/>
                                        <p:tgtEl>
                                          <p:spTgt spid="71">
                                            <p:txEl>
                                              <p:pRg st="4" end="4"/>
                                            </p:txEl>
                                          </p:spTgt>
                                        </p:tgtEl>
                                        <p:attrNameLst>
                                          <p:attrName>ppt_x</p:attrName>
                                        </p:attrNameLst>
                                      </p:cBhvr>
                                      <p:tavLst>
                                        <p:tav tm="0">
                                          <p:val>
                                            <p:strVal val="#ppt_x"/>
                                          </p:val>
                                        </p:tav>
                                        <p:tav tm="100000">
                                          <p:val>
                                            <p:strVal val="#ppt_x"/>
                                          </p:val>
                                        </p:tav>
                                      </p:tavLst>
                                    </p:anim>
                                    <p:anim calcmode="lin" valueType="num">
                                      <p:cBhvr additive="repl">
                                        <p:cTn id="127" dur="500" fill="hold"/>
                                        <p:tgtEl>
                                          <p:spTgt spid="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nodeType="clickEffect" fill="hold" presetClass="entr" presetID="2" presetSubtype="4">
                                  <p:stCondLst>
                                    <p:cond delay="0"/>
                                  </p:stCondLst>
                                  <p:childTnLst>
                                    <p:set>
                                      <p:cBhvr>
                                        <p:cTn id="131" dur="1" fill="hold">
                                          <p:stCondLst>
                                            <p:cond delay="0"/>
                                          </p:stCondLst>
                                        </p:cTn>
                                        <p:tgtEl>
                                          <p:spTgt spid="71">
                                            <p:txEl>
                                              <p:pRg st="5" end="5"/>
                                            </p:txEl>
                                          </p:spTgt>
                                        </p:tgtEl>
                                        <p:attrNameLst>
                                          <p:attrName>style.visibility</p:attrName>
                                        </p:attrNameLst>
                                      </p:cBhvr>
                                      <p:to>
                                        <p:strVal val="visible"/>
                                      </p:to>
                                    </p:set>
                                    <p:anim calcmode="lin" valueType="num">
                                      <p:cBhvr additive="repl">
                                        <p:cTn id="132" dur="500" fill="hold"/>
                                        <p:tgtEl>
                                          <p:spTgt spid="71">
                                            <p:txEl>
                                              <p:pRg st="5" end="5"/>
                                            </p:txEl>
                                          </p:spTgt>
                                        </p:tgtEl>
                                        <p:attrNameLst>
                                          <p:attrName>ppt_x</p:attrName>
                                        </p:attrNameLst>
                                      </p:cBhvr>
                                      <p:tavLst>
                                        <p:tav tm="0">
                                          <p:val>
                                            <p:strVal val="#ppt_x"/>
                                          </p:val>
                                        </p:tav>
                                        <p:tav tm="100000">
                                          <p:val>
                                            <p:strVal val="#ppt_x"/>
                                          </p:val>
                                        </p:tav>
                                      </p:tavLst>
                                    </p:anim>
                                    <p:anim calcmode="lin" valueType="num">
                                      <p:cBhvr additive="repl">
                                        <p:cTn id="133" dur="500" fill="hold"/>
                                        <p:tgtEl>
                                          <p:spTgt spid="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nodeType="clickEffect" fill="hold" presetClass="entr" presetID="22" presetSubtype="4">
                                  <p:stCondLst>
                                    <p:cond delay="0"/>
                                  </p:stCondLst>
                                  <p:childTnLst>
                                    <p:set>
                                      <p:cBhvr>
                                        <p:cTn id="137" dur="1" fill="hold">
                                          <p:stCondLst>
                                            <p:cond delay="0"/>
                                          </p:stCondLst>
                                        </p:cTn>
                                        <p:tgtEl>
                                          <p:spTgt spid="71">
                                            <p:txEl>
                                              <p:pRg st="6" end="6"/>
                                            </p:txEl>
                                          </p:spTgt>
                                        </p:tgtEl>
                                        <p:attrNameLst>
                                          <p:attrName>style.visibility</p:attrName>
                                        </p:attrNameLst>
                                      </p:cBhvr>
                                      <p:to>
                                        <p:strVal val="visible"/>
                                      </p:to>
                                    </p:set>
                                    <p:animEffect filter="wipe(down)" transition="in">
                                      <p:cBhvr additive="repl">
                                        <p:cTn id="138" dur="500"/>
                                        <p:tgtEl>
                                          <p:spTgt spid="71">
                                            <p:txEl>
                                              <p:pRg st="6" end="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Black Tie</Template>
  <TotalTime>701</TotalTime>
  <Application>LibreOffice/25.8.3.2$Windows_X86_64 LibreOffice_project/8ca8d55c161d602844f5428fa4b58097424e324e</Application>
  <AppVersion>15.0000</AppVersion>
  <Words>1996</Words>
  <Paragraphs>129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2018-03-10T18:36:30Z</dcterms:created>
  <dc:creator>Octet Plus</dc:creator>
  <dc:description/>
  <dc:language>en-US</dc:language>
  <cp:lastModifiedBy/>
  <dcterms:modified xsi:type="dcterms:W3CDTF">2025-12-16T11:30:31Z</dcterms:modified>
  <cp:revision>59</cp:revision>
  <dc:subject/>
  <dc:title>Présentation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Affichage à l'écran (4:3)</vt:lpwstr>
  </property>
  <property fmtid="{D5CDD505-2E9C-101B-9397-08002B2CF9AE}" pid="3" name="Slides">
    <vt:i4>22</vt:i4>
  </property>
</Properties>
</file>