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Default Extension="fntdata" ContentType="application/x-fontdata"/>
  <Override PartName="/docProps/custom.xml" ContentType="application/vnd.openxmlformats-officedocument.custom-properties+xml"/>
  <Override PartName="/docProps/core.xml" ContentType="application/vnd.openxmlformats-package.core-properties+xml"/>
  <Override PartName="/docProps/app.xml" ContentType="application/vnd.openxmlformats-officedocument.extended-properties+xml"/>
  <Override PartName="/ppt/theme/theme1.xml" ContentType="application/vnd.openxmlformats-officedocument.them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1.xml.rels" ContentType="application/vnd.openxmlformats-package.relationshi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presProps.xml" ContentType="application/vnd.openxmlformats-officedocument.presentationml.presProps+xml"/>
  <Override PartName="/ppt/slides/slide1.xml" ContentType="application/vnd.openxmlformats-officedocument.presentationml.slide+xml"/>
  <Override PartName="/ppt/slides/_rels/slide1.xml.rels" ContentType="application/vnd.openxmlformats-package.relationships+xml"/>
  <Override PartName="/ppt/_rels/presentation.xml.rels" ContentType="application/vnd.openxmlformats-package.relationships+xml"/>
  <Override PartName="/_rels/.rels" ContentType="application/vnd.openxmlformats-package.relationship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Lst>
  <p:sldSz cx="9144000" cy="6858000"/>
  <p:notesSz cx="7559675" cy="10691813"/>
</p:presentation>
</file>

<file path=ppt/presProps.xml><?xml version="1.0" encoding="utf-8"?>
<p:presentationPr xmlns:a="http://schemas.openxmlformats.org/drawingml/2006/main" xmlns:p="http://schemas.openxmlformats.org/presentationml/2006/main" xmlns:r="http://schemas.openxmlformats.org/officeDocument/2006/relationships">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 preserve="1">
  <p:cSld name="Diapositive de titre">
    <p:bg>
      <p:bgPr>
        <a:solidFill>
          <a:srgbClr val="ffffff"/>
        </a:solidFill>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685800" y="2130480"/>
            <a:ext cx="7772040" cy="1469520"/>
          </a:xfrm>
          <a:prstGeom prst="rect">
            <a:avLst/>
          </a:prstGeom>
          <a:noFill/>
          <a:ln w="0">
            <a:noFill/>
          </a:ln>
        </p:spPr>
        <p:txBody>
          <a:bodyPr lIns="91440" rIns="91440" tIns="45720" bIns="45720" anchor="ctr">
            <a:noAutofit/>
          </a:bodyPr>
          <a:p>
            <a:pPr indent="0" algn="ctr" defTabSz="914400">
              <a:lnSpc>
                <a:spcPct val="100000"/>
              </a:lnSpc>
              <a:buNone/>
            </a:pPr>
            <a:r>
              <a:rPr b="0" lang="fr-FR" sz="4400" strike="noStrike" u="none">
                <a:solidFill>
                  <a:schemeClr val="dk1"/>
                </a:solidFill>
                <a:effectLst/>
                <a:uFillTx/>
                <a:latin typeface="Calibri"/>
              </a:rPr>
              <a:t>Modifiez le style du titre</a:t>
            </a:r>
            <a:endParaRPr b="0" lang="fr-FR" sz="4400" strike="noStrike" u="none">
              <a:solidFill>
                <a:schemeClr val="dk1"/>
              </a:solidFill>
              <a:effectLst/>
              <a:uFillTx/>
              <a:latin typeface="Calibri"/>
            </a:endParaRPr>
          </a:p>
        </p:txBody>
      </p:sp>
      <p:sp>
        <p:nvSpPr>
          <p:cNvPr id="3" name="PlaceHolder 2"/>
          <p:cNvSpPr>
            <a:spLocks noGrp="1"/>
          </p:cNvSpPr>
          <p:nvPr>
            <p:ph type="dt" idx="1"/>
          </p:nvPr>
        </p:nvSpPr>
        <p:spPr>
          <a:xfrm>
            <a:off x="457200" y="6356520"/>
            <a:ext cx="2133360" cy="364680"/>
          </a:xfrm>
          <a:prstGeom prst="rect">
            <a:avLst/>
          </a:prstGeom>
          <a:noFill/>
          <a:ln w="0">
            <a:noFill/>
          </a:ln>
        </p:spPr>
        <p:txBody>
          <a:bodyPr lIns="91440" rIns="91440" tIns="45720" bIns="45720" anchor="ctr">
            <a:noAutofit/>
          </a:bodyPr>
          <a:lstStyle>
            <a:lvl1pPr indent="0" defTabSz="914400">
              <a:lnSpc>
                <a:spcPct val="100000"/>
              </a:lnSpc>
              <a:buNone/>
              <a:defRPr b="0" lang="fr-FR" sz="1200" strike="noStrike" u="none">
                <a:solidFill>
                  <a:schemeClr val="dk1">
                    <a:tint val="75000"/>
                  </a:schemeClr>
                </a:solidFill>
                <a:effectLst/>
                <a:uFillTx/>
                <a:latin typeface="Calibri"/>
              </a:defRPr>
            </a:lvl1pPr>
          </a:lstStyle>
          <a:p>
            <a:pPr indent="0" defTabSz="914400">
              <a:lnSpc>
                <a:spcPct val="100000"/>
              </a:lnSpc>
              <a:buNone/>
            </a:pPr>
            <a:r>
              <a:rPr b="0" lang="fr-FR"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4" name="PlaceHolder 3"/>
          <p:cNvSpPr>
            <a:spLocks noGrp="1"/>
          </p:cNvSpPr>
          <p:nvPr>
            <p:ph type="ftr" idx="2"/>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5" name="PlaceHolder 4"/>
          <p:cNvSpPr>
            <a:spLocks noGrp="1"/>
          </p:cNvSpPr>
          <p:nvPr>
            <p:ph type="sldNum" idx="3"/>
          </p:nvPr>
        </p:nvSpPr>
        <p:spPr>
          <a:xfrm>
            <a:off x="6553080" y="6356520"/>
            <a:ext cx="2133360" cy="364680"/>
          </a:xfrm>
          <a:prstGeom prst="rect">
            <a:avLst/>
          </a:prstGeom>
          <a:noFill/>
          <a:ln w="0">
            <a:noFill/>
          </a:ln>
        </p:spPr>
        <p:txBody>
          <a:bodyPr lIns="91440" rIns="91440" tIns="45720" bIns="45720" anchor="ctr">
            <a:noAutofit/>
          </a:bodyPr>
          <a:lstStyle>
            <a:lvl1pPr indent="0" algn="r" defTabSz="914400">
              <a:lnSpc>
                <a:spcPct val="100000"/>
              </a:lnSpc>
              <a:buNone/>
              <a:defRPr b="0" lang="fr-FR" sz="1200" strike="noStrike" u="none">
                <a:solidFill>
                  <a:schemeClr val="dk1">
                    <a:tint val="75000"/>
                  </a:schemeClr>
                </a:solidFill>
                <a:effectLst/>
                <a:uFillTx/>
                <a:latin typeface="Calibri"/>
              </a:defRPr>
            </a:lvl1pPr>
          </a:lstStyle>
          <a:p>
            <a:pPr indent="0" algn="r" defTabSz="914400">
              <a:lnSpc>
                <a:spcPct val="100000"/>
              </a:lnSpc>
              <a:buNone/>
            </a:pPr>
            <a:fld id="{8AC8B94A-375E-4188-9293-3676E57EA1BA}" type="slidenum">
              <a:rPr b="0" lang="fr-FR"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ntenu avec légende">
    <p:bg>
      <p:bgPr>
        <a:solidFill>
          <a:srgbClr val="ffffff"/>
        </a:solidFill>
      </p:bgPr>
    </p:bg>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2880"/>
            <a:ext cx="3007800" cy="1161720"/>
          </a:xfrm>
          <a:prstGeom prst="rect">
            <a:avLst/>
          </a:prstGeom>
          <a:noFill/>
          <a:ln w="0">
            <a:noFill/>
          </a:ln>
        </p:spPr>
        <p:txBody>
          <a:bodyPr lIns="91440" rIns="91440" tIns="45720" bIns="45720" anchor="b">
            <a:noAutofit/>
          </a:bodyPr>
          <a:p>
            <a:pPr indent="0" defTabSz="914400">
              <a:lnSpc>
                <a:spcPct val="100000"/>
              </a:lnSpc>
              <a:buNone/>
            </a:pPr>
            <a:r>
              <a:rPr b="1" lang="fr-FR" sz="2000" strike="noStrike" u="none">
                <a:solidFill>
                  <a:schemeClr val="dk1"/>
                </a:solidFill>
                <a:effectLst/>
                <a:uFillTx/>
                <a:latin typeface="Calibri"/>
              </a:rPr>
              <a:t>Modifiez le style du titre</a:t>
            </a:r>
            <a:endParaRPr b="0" lang="fr-FR" sz="2000" strike="noStrike" u="none">
              <a:solidFill>
                <a:schemeClr val="dk1"/>
              </a:solidFill>
              <a:effectLst/>
              <a:uFillTx/>
              <a:latin typeface="Calibri"/>
            </a:endParaRPr>
          </a:p>
        </p:txBody>
      </p:sp>
      <p:sp>
        <p:nvSpPr>
          <p:cNvPr id="48" name="PlaceHolder 2"/>
          <p:cNvSpPr>
            <a:spLocks noGrp="1"/>
          </p:cNvSpPr>
          <p:nvPr>
            <p:ph type="body"/>
          </p:nvPr>
        </p:nvSpPr>
        <p:spPr>
          <a:xfrm>
            <a:off x="3575160" y="272880"/>
            <a:ext cx="5111280" cy="5852880"/>
          </a:xfrm>
          <a:prstGeom prst="rect">
            <a:avLst/>
          </a:prstGeom>
          <a:noFill/>
          <a:ln w="0">
            <a:noFill/>
          </a:ln>
        </p:spPr>
        <p:txBody>
          <a:bodyPr lIns="91440" rIns="91440" tIns="45720" bIns="45720" anchor="t">
            <a:noAutofit/>
          </a:bodyPr>
          <a:p>
            <a:pPr marL="343080" indent="-343080" defTabSz="914400">
              <a:lnSpc>
                <a:spcPct val="100000"/>
              </a:lnSpc>
              <a:spcBef>
                <a:spcPts val="641"/>
              </a:spcBef>
              <a:buClr>
                <a:srgbClr val="000000"/>
              </a:buClr>
              <a:buFont typeface="Arial"/>
              <a:buChar char="•"/>
            </a:pPr>
            <a:r>
              <a:rPr b="0" lang="fr-FR" sz="3200" strike="noStrike" u="none">
                <a:solidFill>
                  <a:schemeClr val="dk1"/>
                </a:solidFill>
                <a:effectLst/>
                <a:uFillTx/>
                <a:latin typeface="Calibri"/>
              </a:rPr>
              <a:t>Modifiez les styles du texte du masque</a:t>
            </a:r>
            <a:endParaRPr b="0" lang="fr-FR" sz="3200" strike="noStrike" u="none">
              <a:solidFill>
                <a:schemeClr val="dk1"/>
              </a:solidFill>
              <a:effectLst/>
              <a:uFillTx/>
              <a:latin typeface="Calibri"/>
            </a:endParaRPr>
          </a:p>
          <a:p>
            <a:pPr lvl="1" marL="743040" indent="-285840" defTabSz="914400">
              <a:lnSpc>
                <a:spcPct val="100000"/>
              </a:lnSpc>
              <a:spcBef>
                <a:spcPts val="561"/>
              </a:spcBef>
              <a:buClr>
                <a:srgbClr val="000000"/>
              </a:buClr>
              <a:buFont typeface="Arial"/>
              <a:buChar char="–"/>
            </a:pPr>
            <a:r>
              <a:rPr b="0" lang="fr-FR" sz="2800" strike="noStrike" u="none">
                <a:solidFill>
                  <a:schemeClr val="dk1"/>
                </a:solidFill>
                <a:effectLst/>
                <a:uFillTx/>
                <a:latin typeface="Calibri"/>
              </a:rPr>
              <a:t>Deuxième niveau</a:t>
            </a:r>
            <a:endParaRPr b="0" lang="fr-FR" sz="2800" strike="noStrike" u="none">
              <a:solidFill>
                <a:schemeClr val="dk1"/>
              </a:solidFill>
              <a:effectLst/>
              <a:uFillTx/>
              <a:latin typeface="Calibri"/>
            </a:endParaRPr>
          </a:p>
          <a:p>
            <a:pPr lvl="2" marL="1143000" indent="-228600" defTabSz="914400">
              <a:lnSpc>
                <a:spcPct val="100000"/>
              </a:lnSpc>
              <a:spcBef>
                <a:spcPts val="479"/>
              </a:spcBef>
              <a:buClr>
                <a:srgbClr val="000000"/>
              </a:buClr>
              <a:buFont typeface="Arial"/>
              <a:buChar char="•"/>
            </a:pPr>
            <a:r>
              <a:rPr b="0" lang="fr-FR" sz="2400" strike="noStrike" u="none">
                <a:solidFill>
                  <a:schemeClr val="dk1"/>
                </a:solidFill>
                <a:effectLst/>
                <a:uFillTx/>
                <a:latin typeface="Calibri"/>
              </a:rPr>
              <a:t>Troisième niveau</a:t>
            </a:r>
            <a:endParaRPr b="0" lang="fr-FR" sz="2400" strike="noStrike" u="none">
              <a:solidFill>
                <a:schemeClr val="dk1"/>
              </a:solidFill>
              <a:effectLst/>
              <a:uFillTx/>
              <a:latin typeface="Calibri"/>
            </a:endParaRPr>
          </a:p>
          <a:p>
            <a:pPr lvl="3" marL="1600200" indent="-228600" defTabSz="914400">
              <a:lnSpc>
                <a:spcPct val="100000"/>
              </a:lnSpc>
              <a:spcBef>
                <a:spcPts val="400"/>
              </a:spcBef>
              <a:buClr>
                <a:srgbClr val="000000"/>
              </a:buClr>
              <a:buFont typeface="Arial"/>
              <a:buChar char="–"/>
            </a:pPr>
            <a:r>
              <a:rPr b="0" lang="fr-FR" sz="2000" strike="noStrike" u="none">
                <a:solidFill>
                  <a:schemeClr val="dk1"/>
                </a:solidFill>
                <a:effectLst/>
                <a:uFillTx/>
                <a:latin typeface="Calibri"/>
              </a:rPr>
              <a:t>Quatrième niveau</a:t>
            </a:r>
            <a:endParaRPr b="0" lang="fr-FR" sz="2000" strike="noStrike" u="none">
              <a:solidFill>
                <a:schemeClr val="dk1"/>
              </a:solidFill>
              <a:effectLst/>
              <a:uFillTx/>
              <a:latin typeface="Calibri"/>
            </a:endParaRPr>
          </a:p>
          <a:p>
            <a:pPr lvl="4" marL="2057400" indent="-228600" defTabSz="914400">
              <a:lnSpc>
                <a:spcPct val="100000"/>
              </a:lnSpc>
              <a:spcBef>
                <a:spcPts val="400"/>
              </a:spcBef>
              <a:buClr>
                <a:srgbClr val="000000"/>
              </a:buClr>
              <a:buFont typeface="Arial"/>
              <a:buChar char="»"/>
            </a:pPr>
            <a:r>
              <a:rPr b="0" lang="fr-FR" sz="2000" strike="noStrike" u="none">
                <a:solidFill>
                  <a:schemeClr val="dk1"/>
                </a:solidFill>
                <a:effectLst/>
                <a:uFillTx/>
                <a:latin typeface="Calibri"/>
              </a:rPr>
              <a:t>Cinquième niveau</a:t>
            </a:r>
            <a:endParaRPr b="0" lang="fr-FR" sz="2000" strike="noStrike" u="none">
              <a:solidFill>
                <a:schemeClr val="dk1"/>
              </a:solidFill>
              <a:effectLst/>
              <a:uFillTx/>
              <a:latin typeface="Calibri"/>
            </a:endParaRPr>
          </a:p>
        </p:txBody>
      </p:sp>
      <p:sp>
        <p:nvSpPr>
          <p:cNvPr id="49" name="PlaceHolder 3"/>
          <p:cNvSpPr>
            <a:spLocks noGrp="1"/>
          </p:cNvSpPr>
          <p:nvPr>
            <p:ph type="body"/>
          </p:nvPr>
        </p:nvSpPr>
        <p:spPr>
          <a:xfrm>
            <a:off x="457200" y="1434960"/>
            <a:ext cx="3007800" cy="4690800"/>
          </a:xfrm>
          <a:prstGeom prst="rect">
            <a:avLst/>
          </a:prstGeom>
          <a:noFill/>
          <a:ln w="0">
            <a:noFill/>
          </a:ln>
        </p:spPr>
        <p:txBody>
          <a:bodyPr lIns="91440" rIns="91440" tIns="45720" bIns="45720" anchor="t">
            <a:noAutofit/>
          </a:bodyPr>
          <a:p>
            <a:pPr indent="0" defTabSz="914400">
              <a:lnSpc>
                <a:spcPct val="100000"/>
              </a:lnSpc>
              <a:spcBef>
                <a:spcPts val="281"/>
              </a:spcBef>
              <a:buNone/>
              <a:tabLst>
                <a:tab algn="l" pos="0"/>
              </a:tabLst>
            </a:pPr>
            <a:r>
              <a:rPr b="0" lang="fr-FR" sz="1400" strike="noStrike" u="none">
                <a:solidFill>
                  <a:schemeClr val="dk1"/>
                </a:solidFill>
                <a:effectLst/>
                <a:uFillTx/>
                <a:latin typeface="Calibri"/>
              </a:rPr>
              <a:t>Modifiez les styles du texte du masque</a:t>
            </a:r>
            <a:endParaRPr b="0" lang="fr-FR" sz="1400" strike="noStrike" u="none">
              <a:solidFill>
                <a:schemeClr val="dk1"/>
              </a:solidFill>
              <a:effectLst/>
              <a:uFillTx/>
              <a:latin typeface="Calibri"/>
            </a:endParaRPr>
          </a:p>
        </p:txBody>
      </p:sp>
      <p:sp>
        <p:nvSpPr>
          <p:cNvPr id="50" name="PlaceHolder 4"/>
          <p:cNvSpPr>
            <a:spLocks noGrp="1"/>
          </p:cNvSpPr>
          <p:nvPr>
            <p:ph type="dt" idx="28"/>
          </p:nvPr>
        </p:nvSpPr>
        <p:spPr>
          <a:xfrm>
            <a:off x="457200" y="6356520"/>
            <a:ext cx="2133360" cy="364680"/>
          </a:xfrm>
          <a:prstGeom prst="rect">
            <a:avLst/>
          </a:prstGeom>
          <a:noFill/>
          <a:ln w="0">
            <a:noFill/>
          </a:ln>
        </p:spPr>
        <p:txBody>
          <a:bodyPr lIns="91440" rIns="91440" tIns="45720" bIns="45720" anchor="ctr">
            <a:noAutofit/>
          </a:bodyPr>
          <a:lstStyle>
            <a:lvl1pPr indent="0" defTabSz="914400">
              <a:lnSpc>
                <a:spcPct val="100000"/>
              </a:lnSpc>
              <a:buNone/>
              <a:defRPr b="0" lang="fr-FR" sz="1200" strike="noStrike" u="none">
                <a:solidFill>
                  <a:schemeClr val="dk1">
                    <a:tint val="75000"/>
                  </a:schemeClr>
                </a:solidFill>
                <a:effectLst/>
                <a:uFillTx/>
                <a:latin typeface="Calibri"/>
              </a:defRPr>
            </a:lvl1pPr>
          </a:lstStyle>
          <a:p>
            <a:pPr indent="0" defTabSz="914400">
              <a:lnSpc>
                <a:spcPct val="100000"/>
              </a:lnSpc>
              <a:buNone/>
            </a:pPr>
            <a:r>
              <a:rPr b="0" lang="fr-FR"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51" name="PlaceHolder 5"/>
          <p:cNvSpPr>
            <a:spLocks noGrp="1"/>
          </p:cNvSpPr>
          <p:nvPr>
            <p:ph type="ftr" idx="29"/>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52" name="PlaceHolder 6"/>
          <p:cNvSpPr>
            <a:spLocks noGrp="1"/>
          </p:cNvSpPr>
          <p:nvPr>
            <p:ph type="sldNum" idx="30"/>
          </p:nvPr>
        </p:nvSpPr>
        <p:spPr>
          <a:xfrm>
            <a:off x="6553080" y="6356520"/>
            <a:ext cx="2133360" cy="364680"/>
          </a:xfrm>
          <a:prstGeom prst="rect">
            <a:avLst/>
          </a:prstGeom>
          <a:noFill/>
          <a:ln w="0">
            <a:noFill/>
          </a:ln>
        </p:spPr>
        <p:txBody>
          <a:bodyPr lIns="91440" rIns="91440" tIns="45720" bIns="45720" anchor="ctr">
            <a:noAutofit/>
          </a:bodyPr>
          <a:lstStyle>
            <a:lvl1pPr indent="0" algn="r" defTabSz="914400">
              <a:lnSpc>
                <a:spcPct val="100000"/>
              </a:lnSpc>
              <a:buNone/>
              <a:defRPr b="0" lang="fr-FR" sz="1200" strike="noStrike" u="none">
                <a:solidFill>
                  <a:schemeClr val="dk1">
                    <a:tint val="75000"/>
                  </a:schemeClr>
                </a:solidFill>
                <a:effectLst/>
                <a:uFillTx/>
                <a:latin typeface="Calibri"/>
              </a:defRPr>
            </a:lvl1pPr>
          </a:lstStyle>
          <a:p>
            <a:pPr indent="0" algn="r" defTabSz="914400">
              <a:lnSpc>
                <a:spcPct val="100000"/>
              </a:lnSpc>
              <a:buNone/>
            </a:pPr>
            <a:fld id="{2CFE1ADB-9400-45E9-BC92-4F8B9FC4D942}" type="slidenum">
              <a:rPr b="0" lang="fr-FR"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Image avec légende">
    <p:bg>
      <p:bgPr>
        <a:solidFill>
          <a:srgbClr val="ffffff"/>
        </a:solidFill>
      </p:bgPr>
    </p:bg>
    <p:spTree>
      <p:nvGrpSpPr>
        <p:cNvPr id="1" name=""/>
        <p:cNvGrpSpPr/>
        <p:nvPr/>
      </p:nvGrpSpPr>
      <p:grpSpPr>
        <a:xfrm>
          <a:off x="0" y="0"/>
          <a:ext cx="0" cy="0"/>
          <a:chOff x="0" y="0"/>
          <a:chExt cx="0" cy="0"/>
        </a:xfrm>
      </p:grpSpPr>
      <p:sp>
        <p:nvSpPr>
          <p:cNvPr id="53" name="PlaceHolder 1"/>
          <p:cNvSpPr>
            <a:spLocks noGrp="1"/>
          </p:cNvSpPr>
          <p:nvPr>
            <p:ph type="title"/>
          </p:nvPr>
        </p:nvSpPr>
        <p:spPr>
          <a:xfrm>
            <a:off x="1792440" y="4800600"/>
            <a:ext cx="5486040" cy="566280"/>
          </a:xfrm>
          <a:prstGeom prst="rect">
            <a:avLst/>
          </a:prstGeom>
          <a:noFill/>
          <a:ln w="0">
            <a:noFill/>
          </a:ln>
        </p:spPr>
        <p:txBody>
          <a:bodyPr lIns="91440" rIns="91440" tIns="45720" bIns="45720" anchor="b">
            <a:noAutofit/>
          </a:bodyPr>
          <a:p>
            <a:pPr indent="0" defTabSz="914400">
              <a:lnSpc>
                <a:spcPct val="100000"/>
              </a:lnSpc>
              <a:buNone/>
            </a:pPr>
            <a:r>
              <a:rPr b="1" lang="fr-FR" sz="2000" strike="noStrike" u="none">
                <a:solidFill>
                  <a:schemeClr val="dk1"/>
                </a:solidFill>
                <a:effectLst/>
                <a:uFillTx/>
                <a:latin typeface="Calibri"/>
              </a:rPr>
              <a:t>Modifiez le style du titre</a:t>
            </a:r>
            <a:endParaRPr b="0" lang="fr-FR" sz="2000" strike="noStrike" u="none">
              <a:solidFill>
                <a:schemeClr val="dk1"/>
              </a:solidFill>
              <a:effectLst/>
              <a:uFillTx/>
              <a:latin typeface="Calibri"/>
            </a:endParaRPr>
          </a:p>
        </p:txBody>
      </p:sp>
      <p:sp>
        <p:nvSpPr>
          <p:cNvPr id="54" name="PlaceHolder 2"/>
          <p:cNvSpPr>
            <a:spLocks noGrp="1"/>
          </p:cNvSpPr>
          <p:nvPr>
            <p:ph type="body"/>
          </p:nvPr>
        </p:nvSpPr>
        <p:spPr>
          <a:xfrm>
            <a:off x="1792440" y="612720"/>
            <a:ext cx="5486040" cy="4114440"/>
          </a:xfrm>
          <a:prstGeom prst="rect">
            <a:avLst/>
          </a:prstGeom>
          <a:noFill/>
          <a:ln w="0">
            <a:noFill/>
          </a:ln>
        </p:spPr>
        <p:txBody>
          <a:bodyPr lIns="90000" rIns="90000" tIns="45000" bIns="45000" anchor="t">
            <a:noAutofit/>
          </a:bodyPr>
          <a:p>
            <a:pPr marL="432000" indent="-324000">
              <a:spcBef>
                <a:spcPts val="1417"/>
              </a:spcBef>
              <a:buClr>
                <a:srgbClr val="000000"/>
              </a:buClr>
              <a:buSzPct val="45000"/>
              <a:buFont typeface="Wingdings" charset="2"/>
              <a:buChar char=""/>
            </a:pPr>
            <a:r>
              <a:rPr b="0" lang="fr-FR" sz="3200" strike="noStrike" u="none">
                <a:solidFill>
                  <a:schemeClr val="dk1"/>
                </a:solidFill>
                <a:effectLst/>
                <a:uFillTx/>
                <a:latin typeface="Calibri"/>
              </a:rPr>
              <a:t>Click to edit the outline text format</a:t>
            </a:r>
            <a:endParaRPr b="0" lang="fr-FR" sz="3200" strike="noStrike" u="none">
              <a:solidFill>
                <a:schemeClr val="dk1"/>
              </a:solidFill>
              <a:effectLst/>
              <a:uFillTx/>
              <a:latin typeface="Calibri"/>
            </a:endParaRPr>
          </a:p>
          <a:p>
            <a:pPr lvl="1" marL="864000" indent="-324000">
              <a:spcBef>
                <a:spcPts val="1134"/>
              </a:spcBef>
              <a:buClr>
                <a:srgbClr val="000000"/>
              </a:buClr>
              <a:buSzPct val="75000"/>
              <a:buFont typeface="Symbol" charset="2"/>
              <a:buChar char=""/>
            </a:pPr>
            <a:r>
              <a:rPr b="0" lang="fr-FR" sz="3200" strike="noStrike" u="none">
                <a:solidFill>
                  <a:schemeClr val="dk1"/>
                </a:solidFill>
                <a:effectLst/>
                <a:uFillTx/>
                <a:latin typeface="Calibri"/>
              </a:rPr>
              <a:t>Second Outline Level</a:t>
            </a:r>
            <a:endParaRPr b="0" lang="fr-FR" sz="3200" strike="noStrike" u="none">
              <a:solidFill>
                <a:schemeClr val="dk1"/>
              </a:solidFill>
              <a:effectLst/>
              <a:uFillTx/>
              <a:latin typeface="Calibri"/>
            </a:endParaRPr>
          </a:p>
          <a:p>
            <a:pPr lvl="2" marL="1296000" indent="-288000">
              <a:spcBef>
                <a:spcPts val="850"/>
              </a:spcBef>
              <a:buClr>
                <a:srgbClr val="000000"/>
              </a:buClr>
              <a:buSzPct val="45000"/>
              <a:buFont typeface="Wingdings" charset="2"/>
              <a:buChar char=""/>
            </a:pPr>
            <a:r>
              <a:rPr b="0" lang="fr-FR" sz="3200" strike="noStrike" u="none">
                <a:solidFill>
                  <a:schemeClr val="dk1"/>
                </a:solidFill>
                <a:effectLst/>
                <a:uFillTx/>
                <a:latin typeface="Calibri"/>
              </a:rPr>
              <a:t>Third Outline Level</a:t>
            </a:r>
            <a:endParaRPr b="0" lang="fr-FR" sz="3200" strike="noStrike" u="none">
              <a:solidFill>
                <a:schemeClr val="dk1"/>
              </a:solidFill>
              <a:effectLst/>
              <a:uFillTx/>
              <a:latin typeface="Calibri"/>
            </a:endParaRPr>
          </a:p>
          <a:p>
            <a:pPr lvl="3" marL="1728000" indent="-216000">
              <a:spcBef>
                <a:spcPts val="567"/>
              </a:spcBef>
              <a:buClr>
                <a:srgbClr val="000000"/>
              </a:buClr>
              <a:buSzPct val="75000"/>
              <a:buFont typeface="Symbol" charset="2"/>
              <a:buChar char=""/>
            </a:pPr>
            <a:r>
              <a:rPr b="0" lang="fr-FR" sz="3200" strike="noStrike" u="none">
                <a:solidFill>
                  <a:schemeClr val="dk1"/>
                </a:solidFill>
                <a:effectLst/>
                <a:uFillTx/>
                <a:latin typeface="Calibri"/>
              </a:rPr>
              <a:t>Fourth Outline Level</a:t>
            </a:r>
            <a:endParaRPr b="0" lang="fr-FR" sz="3200" strike="noStrike" u="none">
              <a:solidFill>
                <a:schemeClr val="dk1"/>
              </a:solidFill>
              <a:effectLst/>
              <a:uFillTx/>
              <a:latin typeface="Calibri"/>
            </a:endParaRPr>
          </a:p>
          <a:p>
            <a:pPr lvl="4" marL="2160000" indent="-216000">
              <a:spcBef>
                <a:spcPts val="283"/>
              </a:spcBef>
              <a:buClr>
                <a:srgbClr val="000000"/>
              </a:buClr>
              <a:buSzPct val="45000"/>
              <a:buFont typeface="Wingdings" charset="2"/>
              <a:buChar char=""/>
            </a:pPr>
            <a:r>
              <a:rPr b="0" lang="fr-FR" sz="3200" strike="noStrike" u="none">
                <a:solidFill>
                  <a:schemeClr val="dk1"/>
                </a:solidFill>
                <a:effectLst/>
                <a:uFillTx/>
                <a:latin typeface="Calibri"/>
              </a:rPr>
              <a:t>Fifth Outline Level</a:t>
            </a:r>
            <a:endParaRPr b="0" lang="fr-FR" sz="3200" strike="noStrike" u="none">
              <a:solidFill>
                <a:schemeClr val="dk1"/>
              </a:solidFill>
              <a:effectLst/>
              <a:uFillTx/>
              <a:latin typeface="Calibri"/>
            </a:endParaRPr>
          </a:p>
          <a:p>
            <a:pPr lvl="5" marL="2592000" indent="-216000">
              <a:spcBef>
                <a:spcPts val="283"/>
              </a:spcBef>
              <a:buClr>
                <a:srgbClr val="000000"/>
              </a:buClr>
              <a:buSzPct val="45000"/>
              <a:buFont typeface="Wingdings" charset="2"/>
              <a:buChar char=""/>
            </a:pPr>
            <a:r>
              <a:rPr b="0" lang="fr-FR" sz="3200" strike="noStrike" u="none">
                <a:solidFill>
                  <a:schemeClr val="dk1"/>
                </a:solidFill>
                <a:effectLst/>
                <a:uFillTx/>
                <a:latin typeface="Calibri"/>
              </a:rPr>
              <a:t>Sixth Outline Level</a:t>
            </a:r>
            <a:endParaRPr b="0" lang="fr-FR" sz="3200" strike="noStrike" u="none">
              <a:solidFill>
                <a:schemeClr val="dk1"/>
              </a:solidFill>
              <a:effectLst/>
              <a:uFillTx/>
              <a:latin typeface="Calibri"/>
            </a:endParaRPr>
          </a:p>
          <a:p>
            <a:pPr lvl="6" marL="3024000" indent="-216000">
              <a:spcBef>
                <a:spcPts val="283"/>
              </a:spcBef>
              <a:buClr>
                <a:srgbClr val="000000"/>
              </a:buClr>
              <a:buSzPct val="45000"/>
              <a:buFont typeface="Wingdings" charset="2"/>
              <a:buChar char=""/>
            </a:pPr>
            <a:r>
              <a:rPr b="0" lang="fr-FR" sz="3200" strike="noStrike" u="none">
                <a:solidFill>
                  <a:schemeClr val="dk1"/>
                </a:solidFill>
                <a:effectLst/>
                <a:uFillTx/>
                <a:latin typeface="Calibri"/>
              </a:rPr>
              <a:t>Seventh Outline Level</a:t>
            </a:r>
            <a:endParaRPr b="0" lang="fr-FR" sz="3200" strike="noStrike" u="none">
              <a:solidFill>
                <a:schemeClr val="dk1"/>
              </a:solidFill>
              <a:effectLst/>
              <a:uFillTx/>
              <a:latin typeface="Calibri"/>
            </a:endParaRPr>
          </a:p>
        </p:txBody>
      </p:sp>
      <p:sp>
        <p:nvSpPr>
          <p:cNvPr id="55" name="PlaceHolder 3"/>
          <p:cNvSpPr>
            <a:spLocks noGrp="1"/>
          </p:cNvSpPr>
          <p:nvPr>
            <p:ph type="body"/>
          </p:nvPr>
        </p:nvSpPr>
        <p:spPr>
          <a:xfrm>
            <a:off x="1792440" y="5367240"/>
            <a:ext cx="5486040" cy="804600"/>
          </a:xfrm>
          <a:prstGeom prst="rect">
            <a:avLst/>
          </a:prstGeom>
          <a:noFill/>
          <a:ln w="0">
            <a:noFill/>
          </a:ln>
        </p:spPr>
        <p:txBody>
          <a:bodyPr lIns="91440" rIns="91440" tIns="45720" bIns="45720" anchor="t">
            <a:noAutofit/>
          </a:bodyPr>
          <a:p>
            <a:pPr indent="0" defTabSz="914400">
              <a:lnSpc>
                <a:spcPct val="100000"/>
              </a:lnSpc>
              <a:spcBef>
                <a:spcPts val="281"/>
              </a:spcBef>
              <a:buNone/>
              <a:tabLst>
                <a:tab algn="l" pos="0"/>
              </a:tabLst>
            </a:pPr>
            <a:r>
              <a:rPr b="0" lang="fr-FR" sz="1400" strike="noStrike" u="none">
                <a:solidFill>
                  <a:schemeClr val="dk1"/>
                </a:solidFill>
                <a:effectLst/>
                <a:uFillTx/>
                <a:latin typeface="Calibri"/>
              </a:rPr>
              <a:t>Modifiez les styles du texte du masque</a:t>
            </a:r>
            <a:endParaRPr b="0" lang="fr-FR" sz="1400" strike="noStrike" u="none">
              <a:solidFill>
                <a:schemeClr val="dk1"/>
              </a:solidFill>
              <a:effectLst/>
              <a:uFillTx/>
              <a:latin typeface="Calibri"/>
            </a:endParaRPr>
          </a:p>
        </p:txBody>
      </p:sp>
      <p:sp>
        <p:nvSpPr>
          <p:cNvPr id="56" name="PlaceHolder 4"/>
          <p:cNvSpPr>
            <a:spLocks noGrp="1"/>
          </p:cNvSpPr>
          <p:nvPr>
            <p:ph type="dt" idx="31"/>
          </p:nvPr>
        </p:nvSpPr>
        <p:spPr>
          <a:xfrm>
            <a:off x="457200" y="6356520"/>
            <a:ext cx="2133360" cy="364680"/>
          </a:xfrm>
          <a:prstGeom prst="rect">
            <a:avLst/>
          </a:prstGeom>
          <a:noFill/>
          <a:ln w="0">
            <a:noFill/>
          </a:ln>
        </p:spPr>
        <p:txBody>
          <a:bodyPr lIns="91440" rIns="91440" tIns="45720" bIns="45720" anchor="ctr">
            <a:noAutofit/>
          </a:bodyPr>
          <a:lstStyle>
            <a:lvl1pPr indent="0" defTabSz="914400">
              <a:lnSpc>
                <a:spcPct val="100000"/>
              </a:lnSpc>
              <a:buNone/>
              <a:defRPr b="0" lang="fr-FR" sz="1200" strike="noStrike" u="none">
                <a:solidFill>
                  <a:schemeClr val="dk1">
                    <a:tint val="75000"/>
                  </a:schemeClr>
                </a:solidFill>
                <a:effectLst/>
                <a:uFillTx/>
                <a:latin typeface="Calibri"/>
              </a:defRPr>
            </a:lvl1pPr>
          </a:lstStyle>
          <a:p>
            <a:pPr indent="0" defTabSz="914400">
              <a:lnSpc>
                <a:spcPct val="100000"/>
              </a:lnSpc>
              <a:buNone/>
            </a:pPr>
            <a:r>
              <a:rPr b="0" lang="fr-FR"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57" name="PlaceHolder 5"/>
          <p:cNvSpPr>
            <a:spLocks noGrp="1"/>
          </p:cNvSpPr>
          <p:nvPr>
            <p:ph type="ftr" idx="32"/>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58" name="PlaceHolder 6"/>
          <p:cNvSpPr>
            <a:spLocks noGrp="1"/>
          </p:cNvSpPr>
          <p:nvPr>
            <p:ph type="sldNum" idx="33"/>
          </p:nvPr>
        </p:nvSpPr>
        <p:spPr>
          <a:xfrm>
            <a:off x="6553080" y="6356520"/>
            <a:ext cx="2133360" cy="364680"/>
          </a:xfrm>
          <a:prstGeom prst="rect">
            <a:avLst/>
          </a:prstGeom>
          <a:noFill/>
          <a:ln w="0">
            <a:noFill/>
          </a:ln>
        </p:spPr>
        <p:txBody>
          <a:bodyPr lIns="91440" rIns="91440" tIns="45720" bIns="45720" anchor="ctr">
            <a:noAutofit/>
          </a:bodyPr>
          <a:lstStyle>
            <a:lvl1pPr indent="0" algn="r" defTabSz="914400">
              <a:lnSpc>
                <a:spcPct val="100000"/>
              </a:lnSpc>
              <a:buNone/>
              <a:defRPr b="0" lang="fr-FR" sz="1200" strike="noStrike" u="none">
                <a:solidFill>
                  <a:schemeClr val="dk1">
                    <a:tint val="75000"/>
                  </a:schemeClr>
                </a:solidFill>
                <a:effectLst/>
                <a:uFillTx/>
                <a:latin typeface="Calibri"/>
              </a:defRPr>
            </a:lvl1pPr>
          </a:lstStyle>
          <a:p>
            <a:pPr indent="0" algn="r" defTabSz="914400">
              <a:lnSpc>
                <a:spcPct val="100000"/>
              </a:lnSpc>
              <a:buNone/>
            </a:pPr>
            <a:fld id="{7AFBD514-6D9A-498E-8735-3959BE0CA8CC}" type="slidenum">
              <a:rPr b="0" lang="fr-FR"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x" preserve="1">
  <p:cSld name="Titre et texte vertical">
    <p:bg>
      <p:bgPr>
        <a:solidFill>
          <a:srgbClr val="ffffff"/>
        </a:solidFill>
      </p:bgPr>
    </p:bg>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914400">
              <a:lnSpc>
                <a:spcPct val="100000"/>
              </a:lnSpc>
              <a:buNone/>
            </a:pPr>
            <a:r>
              <a:rPr b="0" lang="fr-FR" sz="4400" strike="noStrike" u="none">
                <a:solidFill>
                  <a:schemeClr val="dk1"/>
                </a:solidFill>
                <a:effectLst/>
                <a:uFillTx/>
                <a:latin typeface="Calibri"/>
              </a:rPr>
              <a:t>Modifiez le style du titre</a:t>
            </a:r>
            <a:endParaRPr b="0" lang="fr-FR" sz="4400" strike="noStrike" u="none">
              <a:solidFill>
                <a:schemeClr val="dk1"/>
              </a:solidFill>
              <a:effectLst/>
              <a:uFillTx/>
              <a:latin typeface="Calibri"/>
            </a:endParaRPr>
          </a:p>
        </p:txBody>
      </p:sp>
      <p:sp>
        <p:nvSpPr>
          <p:cNvPr id="7" name="PlaceHolder 2"/>
          <p:cNvSpPr>
            <a:spLocks noGrp="1"/>
          </p:cNvSpPr>
          <p:nvPr>
            <p:ph type="body"/>
          </p:nvPr>
        </p:nvSpPr>
        <p:spPr>
          <a:xfrm>
            <a:off x="457200" y="1600200"/>
            <a:ext cx="8229240" cy="4525560"/>
          </a:xfrm>
          <a:prstGeom prst="rect">
            <a:avLst/>
          </a:prstGeom>
          <a:noFill/>
          <a:ln w="0">
            <a:noFill/>
          </a:ln>
        </p:spPr>
        <p:txBody>
          <a:bodyPr lIns="91440" rIns="91440" tIns="45720" bIns="45720" anchor="t" vert="eaVert">
            <a:noAutofit/>
          </a:bodyPr>
          <a:p>
            <a:pPr marL="343080" indent="-343080" defTabSz="914400">
              <a:lnSpc>
                <a:spcPct val="100000"/>
              </a:lnSpc>
              <a:spcBef>
                <a:spcPts val="641"/>
              </a:spcBef>
              <a:buClr>
                <a:srgbClr val="000000"/>
              </a:buClr>
              <a:buFont typeface="Arial"/>
              <a:buChar char="•"/>
            </a:pPr>
            <a:r>
              <a:rPr b="0" lang="fr-FR" sz="3200" strike="noStrike" u="none">
                <a:solidFill>
                  <a:schemeClr val="dk1"/>
                </a:solidFill>
                <a:effectLst/>
                <a:uFillTx/>
                <a:latin typeface="Calibri"/>
              </a:rPr>
              <a:t>Modifiez les styles du texte du masque</a:t>
            </a:r>
            <a:endParaRPr b="0" lang="fr-FR" sz="3200" strike="noStrike" u="none">
              <a:solidFill>
                <a:schemeClr val="dk1"/>
              </a:solidFill>
              <a:effectLst/>
              <a:uFillTx/>
              <a:latin typeface="Calibri"/>
            </a:endParaRPr>
          </a:p>
          <a:p>
            <a:pPr lvl="1" marL="743040" indent="-285840" defTabSz="914400">
              <a:lnSpc>
                <a:spcPct val="100000"/>
              </a:lnSpc>
              <a:spcBef>
                <a:spcPts val="561"/>
              </a:spcBef>
              <a:buClr>
                <a:srgbClr val="000000"/>
              </a:buClr>
              <a:buFont typeface="Arial"/>
              <a:buChar char="–"/>
            </a:pPr>
            <a:r>
              <a:rPr b="0" lang="fr-FR" sz="2800" strike="noStrike" u="none">
                <a:solidFill>
                  <a:schemeClr val="dk1"/>
                </a:solidFill>
                <a:effectLst/>
                <a:uFillTx/>
                <a:latin typeface="Calibri"/>
              </a:rPr>
              <a:t>Deuxième niveau</a:t>
            </a:r>
            <a:endParaRPr b="0" lang="fr-FR" sz="2800" strike="noStrike" u="none">
              <a:solidFill>
                <a:schemeClr val="dk1"/>
              </a:solidFill>
              <a:effectLst/>
              <a:uFillTx/>
              <a:latin typeface="Calibri"/>
            </a:endParaRPr>
          </a:p>
          <a:p>
            <a:pPr lvl="2" marL="1143000" indent="-228600" defTabSz="914400">
              <a:lnSpc>
                <a:spcPct val="100000"/>
              </a:lnSpc>
              <a:spcBef>
                <a:spcPts val="479"/>
              </a:spcBef>
              <a:buClr>
                <a:srgbClr val="000000"/>
              </a:buClr>
              <a:buFont typeface="Arial"/>
              <a:buChar char="•"/>
            </a:pPr>
            <a:r>
              <a:rPr b="0" lang="fr-FR" sz="2400" strike="noStrike" u="none">
                <a:solidFill>
                  <a:schemeClr val="dk1"/>
                </a:solidFill>
                <a:effectLst/>
                <a:uFillTx/>
                <a:latin typeface="Calibri"/>
              </a:rPr>
              <a:t>Troisième niveau</a:t>
            </a:r>
            <a:endParaRPr b="0" lang="fr-FR" sz="2400" strike="noStrike" u="none">
              <a:solidFill>
                <a:schemeClr val="dk1"/>
              </a:solidFill>
              <a:effectLst/>
              <a:uFillTx/>
              <a:latin typeface="Calibri"/>
            </a:endParaRPr>
          </a:p>
          <a:p>
            <a:pPr lvl="3" marL="1600200" indent="-228600" defTabSz="914400">
              <a:lnSpc>
                <a:spcPct val="100000"/>
              </a:lnSpc>
              <a:spcBef>
                <a:spcPts val="400"/>
              </a:spcBef>
              <a:buClr>
                <a:srgbClr val="000000"/>
              </a:buClr>
              <a:buFont typeface="Arial"/>
              <a:buChar char="–"/>
            </a:pPr>
            <a:r>
              <a:rPr b="0" lang="fr-FR" sz="2000" strike="noStrike" u="none">
                <a:solidFill>
                  <a:schemeClr val="dk1"/>
                </a:solidFill>
                <a:effectLst/>
                <a:uFillTx/>
                <a:latin typeface="Calibri"/>
              </a:rPr>
              <a:t>Quatrième niveau</a:t>
            </a:r>
            <a:endParaRPr b="0" lang="fr-FR" sz="2000" strike="noStrike" u="none">
              <a:solidFill>
                <a:schemeClr val="dk1"/>
              </a:solidFill>
              <a:effectLst/>
              <a:uFillTx/>
              <a:latin typeface="Calibri"/>
            </a:endParaRPr>
          </a:p>
          <a:p>
            <a:pPr lvl="4" marL="2057400" indent="-228600" defTabSz="914400">
              <a:lnSpc>
                <a:spcPct val="100000"/>
              </a:lnSpc>
              <a:spcBef>
                <a:spcPts val="400"/>
              </a:spcBef>
              <a:buClr>
                <a:srgbClr val="000000"/>
              </a:buClr>
              <a:buFont typeface="Arial"/>
              <a:buChar char="»"/>
            </a:pPr>
            <a:r>
              <a:rPr b="0" lang="fr-FR" sz="2000" strike="noStrike" u="none">
                <a:solidFill>
                  <a:schemeClr val="dk1"/>
                </a:solidFill>
                <a:effectLst/>
                <a:uFillTx/>
                <a:latin typeface="Calibri"/>
              </a:rPr>
              <a:t>Cinquième niveau</a:t>
            </a:r>
            <a:endParaRPr b="0" lang="fr-FR" sz="2000" strike="noStrike" u="none">
              <a:solidFill>
                <a:schemeClr val="dk1"/>
              </a:solidFill>
              <a:effectLst/>
              <a:uFillTx/>
              <a:latin typeface="Calibri"/>
            </a:endParaRPr>
          </a:p>
        </p:txBody>
      </p:sp>
      <p:sp>
        <p:nvSpPr>
          <p:cNvPr id="8" name="PlaceHolder 3"/>
          <p:cNvSpPr>
            <a:spLocks noGrp="1"/>
          </p:cNvSpPr>
          <p:nvPr>
            <p:ph type="dt" idx="4"/>
          </p:nvPr>
        </p:nvSpPr>
        <p:spPr>
          <a:xfrm>
            <a:off x="457200" y="6356520"/>
            <a:ext cx="2133360" cy="364680"/>
          </a:xfrm>
          <a:prstGeom prst="rect">
            <a:avLst/>
          </a:prstGeom>
          <a:noFill/>
          <a:ln w="0">
            <a:noFill/>
          </a:ln>
        </p:spPr>
        <p:txBody>
          <a:bodyPr lIns="91440" rIns="91440" tIns="45720" bIns="45720" anchor="ctr">
            <a:noAutofit/>
          </a:bodyPr>
          <a:lstStyle>
            <a:lvl1pPr indent="0" defTabSz="914400">
              <a:lnSpc>
                <a:spcPct val="100000"/>
              </a:lnSpc>
              <a:buNone/>
              <a:defRPr b="0" lang="fr-FR" sz="1200" strike="noStrike" u="none">
                <a:solidFill>
                  <a:schemeClr val="dk1">
                    <a:tint val="75000"/>
                  </a:schemeClr>
                </a:solidFill>
                <a:effectLst/>
                <a:uFillTx/>
                <a:latin typeface="Calibri"/>
              </a:defRPr>
            </a:lvl1pPr>
          </a:lstStyle>
          <a:p>
            <a:pPr indent="0" defTabSz="914400">
              <a:lnSpc>
                <a:spcPct val="100000"/>
              </a:lnSpc>
              <a:buNone/>
            </a:pPr>
            <a:r>
              <a:rPr b="0" lang="fr-FR"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9" name="PlaceHolder 4"/>
          <p:cNvSpPr>
            <a:spLocks noGrp="1"/>
          </p:cNvSpPr>
          <p:nvPr>
            <p:ph type="ftr" idx="5"/>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10" name="PlaceHolder 5"/>
          <p:cNvSpPr>
            <a:spLocks noGrp="1"/>
          </p:cNvSpPr>
          <p:nvPr>
            <p:ph type="sldNum" idx="6"/>
          </p:nvPr>
        </p:nvSpPr>
        <p:spPr>
          <a:xfrm>
            <a:off x="6553080" y="6356520"/>
            <a:ext cx="2133360" cy="364680"/>
          </a:xfrm>
          <a:prstGeom prst="rect">
            <a:avLst/>
          </a:prstGeom>
          <a:noFill/>
          <a:ln w="0">
            <a:noFill/>
          </a:ln>
        </p:spPr>
        <p:txBody>
          <a:bodyPr lIns="91440" rIns="91440" tIns="45720" bIns="45720" anchor="ctr">
            <a:noAutofit/>
          </a:bodyPr>
          <a:lstStyle>
            <a:lvl1pPr indent="0" algn="r" defTabSz="914400">
              <a:lnSpc>
                <a:spcPct val="100000"/>
              </a:lnSpc>
              <a:buNone/>
              <a:defRPr b="0" lang="fr-FR" sz="1200" strike="noStrike" u="none">
                <a:solidFill>
                  <a:schemeClr val="dk1">
                    <a:tint val="75000"/>
                  </a:schemeClr>
                </a:solidFill>
                <a:effectLst/>
                <a:uFillTx/>
                <a:latin typeface="Calibri"/>
              </a:defRPr>
            </a:lvl1pPr>
          </a:lstStyle>
          <a:p>
            <a:pPr indent="0" algn="r" defTabSz="914400">
              <a:lnSpc>
                <a:spcPct val="100000"/>
              </a:lnSpc>
              <a:buNone/>
            </a:pPr>
            <a:fld id="{D34E1206-5AD9-44A4-A154-2CD1226A48E9}" type="slidenum">
              <a:rPr b="0" lang="fr-FR"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vertTitleAndTx" preserve="1">
  <p:cSld name="Titre vertical et texte">
    <p:bg>
      <p:bgPr>
        <a:solidFill>
          <a:srgbClr val="ffffff"/>
        </a:solidFill>
      </p:bgPr>
    </p:bg>
    <p:spTree>
      <p:nvGrpSpPr>
        <p:cNvPr id="1" name=""/>
        <p:cNvGrpSpPr/>
        <p:nvPr/>
      </p:nvGrpSpPr>
      <p:grpSpPr>
        <a:xfrm>
          <a:off x="0" y="0"/>
          <a:ext cx="0" cy="0"/>
          <a:chOff x="0" y="0"/>
          <a:chExt cx="0" cy="0"/>
        </a:xfrm>
      </p:grpSpPr>
      <p:sp>
        <p:nvSpPr>
          <p:cNvPr id="11" name="PlaceHolder 1"/>
          <p:cNvSpPr>
            <a:spLocks noGrp="1"/>
          </p:cNvSpPr>
          <p:nvPr>
            <p:ph type="title"/>
          </p:nvPr>
        </p:nvSpPr>
        <p:spPr>
          <a:xfrm>
            <a:off x="6629400" y="274680"/>
            <a:ext cx="2057040" cy="5851080"/>
          </a:xfrm>
          <a:prstGeom prst="rect">
            <a:avLst/>
          </a:prstGeom>
          <a:noFill/>
          <a:ln w="0">
            <a:noFill/>
          </a:ln>
        </p:spPr>
        <p:txBody>
          <a:bodyPr lIns="91440" rIns="91440" tIns="45720" bIns="45720" anchor="ctr" vert="eaVert">
            <a:noAutofit/>
          </a:bodyPr>
          <a:p>
            <a:pPr indent="0" algn="ctr" defTabSz="914400">
              <a:lnSpc>
                <a:spcPct val="100000"/>
              </a:lnSpc>
              <a:buNone/>
            </a:pPr>
            <a:r>
              <a:rPr b="0" lang="fr-FR" sz="4400" strike="noStrike" u="none">
                <a:solidFill>
                  <a:schemeClr val="dk1"/>
                </a:solidFill>
                <a:effectLst/>
                <a:uFillTx/>
                <a:latin typeface="Calibri"/>
              </a:rPr>
              <a:t>Modifiez le style du titre</a:t>
            </a:r>
            <a:endParaRPr b="0" lang="fr-FR" sz="4400" strike="noStrike" u="none">
              <a:solidFill>
                <a:schemeClr val="dk1"/>
              </a:solidFill>
              <a:effectLst/>
              <a:uFillTx/>
              <a:latin typeface="Calibri"/>
            </a:endParaRPr>
          </a:p>
        </p:txBody>
      </p:sp>
      <p:sp>
        <p:nvSpPr>
          <p:cNvPr id="12" name="PlaceHolder 2"/>
          <p:cNvSpPr>
            <a:spLocks noGrp="1"/>
          </p:cNvSpPr>
          <p:nvPr>
            <p:ph type="body"/>
          </p:nvPr>
        </p:nvSpPr>
        <p:spPr>
          <a:xfrm>
            <a:off x="457200" y="274680"/>
            <a:ext cx="6019560" cy="5851080"/>
          </a:xfrm>
          <a:prstGeom prst="rect">
            <a:avLst/>
          </a:prstGeom>
          <a:noFill/>
          <a:ln w="0">
            <a:noFill/>
          </a:ln>
        </p:spPr>
        <p:txBody>
          <a:bodyPr lIns="91440" rIns="91440" tIns="45720" bIns="45720" anchor="t" vert="eaVert">
            <a:noAutofit/>
          </a:bodyPr>
          <a:p>
            <a:pPr marL="343080" indent="-343080" defTabSz="914400">
              <a:lnSpc>
                <a:spcPct val="100000"/>
              </a:lnSpc>
              <a:spcBef>
                <a:spcPts val="641"/>
              </a:spcBef>
              <a:buClr>
                <a:srgbClr val="000000"/>
              </a:buClr>
              <a:buFont typeface="Arial"/>
              <a:buChar char="•"/>
            </a:pPr>
            <a:r>
              <a:rPr b="0" lang="fr-FR" sz="3200" strike="noStrike" u="none">
                <a:solidFill>
                  <a:schemeClr val="dk1"/>
                </a:solidFill>
                <a:effectLst/>
                <a:uFillTx/>
                <a:latin typeface="Calibri"/>
              </a:rPr>
              <a:t>Modifiez les styles du texte du masque</a:t>
            </a:r>
            <a:endParaRPr b="0" lang="fr-FR" sz="3200" strike="noStrike" u="none">
              <a:solidFill>
                <a:schemeClr val="dk1"/>
              </a:solidFill>
              <a:effectLst/>
              <a:uFillTx/>
              <a:latin typeface="Calibri"/>
            </a:endParaRPr>
          </a:p>
          <a:p>
            <a:pPr lvl="1" marL="743040" indent="-285840" defTabSz="914400">
              <a:lnSpc>
                <a:spcPct val="100000"/>
              </a:lnSpc>
              <a:spcBef>
                <a:spcPts val="561"/>
              </a:spcBef>
              <a:buClr>
                <a:srgbClr val="000000"/>
              </a:buClr>
              <a:buFont typeface="Arial"/>
              <a:buChar char="–"/>
            </a:pPr>
            <a:r>
              <a:rPr b="0" lang="fr-FR" sz="2800" strike="noStrike" u="none">
                <a:solidFill>
                  <a:schemeClr val="dk1"/>
                </a:solidFill>
                <a:effectLst/>
                <a:uFillTx/>
                <a:latin typeface="Calibri"/>
              </a:rPr>
              <a:t>Deuxième niveau</a:t>
            </a:r>
            <a:endParaRPr b="0" lang="fr-FR" sz="2800" strike="noStrike" u="none">
              <a:solidFill>
                <a:schemeClr val="dk1"/>
              </a:solidFill>
              <a:effectLst/>
              <a:uFillTx/>
              <a:latin typeface="Calibri"/>
            </a:endParaRPr>
          </a:p>
          <a:p>
            <a:pPr lvl="2" marL="1143000" indent="-228600" defTabSz="914400">
              <a:lnSpc>
                <a:spcPct val="100000"/>
              </a:lnSpc>
              <a:spcBef>
                <a:spcPts val="479"/>
              </a:spcBef>
              <a:buClr>
                <a:srgbClr val="000000"/>
              </a:buClr>
              <a:buFont typeface="Arial"/>
              <a:buChar char="•"/>
            </a:pPr>
            <a:r>
              <a:rPr b="0" lang="fr-FR" sz="2400" strike="noStrike" u="none">
                <a:solidFill>
                  <a:schemeClr val="dk1"/>
                </a:solidFill>
                <a:effectLst/>
                <a:uFillTx/>
                <a:latin typeface="Calibri"/>
              </a:rPr>
              <a:t>Troisième niveau</a:t>
            </a:r>
            <a:endParaRPr b="0" lang="fr-FR" sz="2400" strike="noStrike" u="none">
              <a:solidFill>
                <a:schemeClr val="dk1"/>
              </a:solidFill>
              <a:effectLst/>
              <a:uFillTx/>
              <a:latin typeface="Calibri"/>
            </a:endParaRPr>
          </a:p>
          <a:p>
            <a:pPr lvl="3" marL="1600200" indent="-228600" defTabSz="914400">
              <a:lnSpc>
                <a:spcPct val="100000"/>
              </a:lnSpc>
              <a:spcBef>
                <a:spcPts val="400"/>
              </a:spcBef>
              <a:buClr>
                <a:srgbClr val="000000"/>
              </a:buClr>
              <a:buFont typeface="Arial"/>
              <a:buChar char="–"/>
            </a:pPr>
            <a:r>
              <a:rPr b="0" lang="fr-FR" sz="2000" strike="noStrike" u="none">
                <a:solidFill>
                  <a:schemeClr val="dk1"/>
                </a:solidFill>
                <a:effectLst/>
                <a:uFillTx/>
                <a:latin typeface="Calibri"/>
              </a:rPr>
              <a:t>Quatrième niveau</a:t>
            </a:r>
            <a:endParaRPr b="0" lang="fr-FR" sz="2000" strike="noStrike" u="none">
              <a:solidFill>
                <a:schemeClr val="dk1"/>
              </a:solidFill>
              <a:effectLst/>
              <a:uFillTx/>
              <a:latin typeface="Calibri"/>
            </a:endParaRPr>
          </a:p>
          <a:p>
            <a:pPr lvl="4" marL="2057400" indent="-228600" defTabSz="914400">
              <a:lnSpc>
                <a:spcPct val="100000"/>
              </a:lnSpc>
              <a:spcBef>
                <a:spcPts val="400"/>
              </a:spcBef>
              <a:buClr>
                <a:srgbClr val="000000"/>
              </a:buClr>
              <a:buFont typeface="Arial"/>
              <a:buChar char="»"/>
            </a:pPr>
            <a:r>
              <a:rPr b="0" lang="fr-FR" sz="2000" strike="noStrike" u="none">
                <a:solidFill>
                  <a:schemeClr val="dk1"/>
                </a:solidFill>
                <a:effectLst/>
                <a:uFillTx/>
                <a:latin typeface="Calibri"/>
              </a:rPr>
              <a:t>Cinquième niveau</a:t>
            </a:r>
            <a:endParaRPr b="0" lang="fr-FR" sz="2000" strike="noStrike" u="none">
              <a:solidFill>
                <a:schemeClr val="dk1"/>
              </a:solidFill>
              <a:effectLst/>
              <a:uFillTx/>
              <a:latin typeface="Calibri"/>
            </a:endParaRPr>
          </a:p>
        </p:txBody>
      </p:sp>
      <p:sp>
        <p:nvSpPr>
          <p:cNvPr id="13" name="PlaceHolder 3"/>
          <p:cNvSpPr>
            <a:spLocks noGrp="1"/>
          </p:cNvSpPr>
          <p:nvPr>
            <p:ph type="dt" idx="7"/>
          </p:nvPr>
        </p:nvSpPr>
        <p:spPr>
          <a:xfrm>
            <a:off x="457200" y="6356520"/>
            <a:ext cx="2133360" cy="364680"/>
          </a:xfrm>
          <a:prstGeom prst="rect">
            <a:avLst/>
          </a:prstGeom>
          <a:noFill/>
          <a:ln w="0">
            <a:noFill/>
          </a:ln>
        </p:spPr>
        <p:txBody>
          <a:bodyPr lIns="91440" rIns="91440" tIns="45720" bIns="45720" anchor="ctr">
            <a:noAutofit/>
          </a:bodyPr>
          <a:lstStyle>
            <a:lvl1pPr indent="0" defTabSz="914400">
              <a:lnSpc>
                <a:spcPct val="100000"/>
              </a:lnSpc>
              <a:buNone/>
              <a:defRPr b="0" lang="fr-FR" sz="1200" strike="noStrike" u="none">
                <a:solidFill>
                  <a:schemeClr val="dk1">
                    <a:tint val="75000"/>
                  </a:schemeClr>
                </a:solidFill>
                <a:effectLst/>
                <a:uFillTx/>
                <a:latin typeface="Calibri"/>
              </a:defRPr>
            </a:lvl1pPr>
          </a:lstStyle>
          <a:p>
            <a:pPr indent="0" defTabSz="914400">
              <a:lnSpc>
                <a:spcPct val="100000"/>
              </a:lnSpc>
              <a:buNone/>
            </a:pPr>
            <a:r>
              <a:rPr b="0" lang="fr-FR"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14" name="PlaceHolder 4"/>
          <p:cNvSpPr>
            <a:spLocks noGrp="1"/>
          </p:cNvSpPr>
          <p:nvPr>
            <p:ph type="ftr" idx="8"/>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15" name="PlaceHolder 5"/>
          <p:cNvSpPr>
            <a:spLocks noGrp="1"/>
          </p:cNvSpPr>
          <p:nvPr>
            <p:ph type="sldNum" idx="9"/>
          </p:nvPr>
        </p:nvSpPr>
        <p:spPr>
          <a:xfrm>
            <a:off x="6553080" y="6356520"/>
            <a:ext cx="2133360" cy="364680"/>
          </a:xfrm>
          <a:prstGeom prst="rect">
            <a:avLst/>
          </a:prstGeom>
          <a:noFill/>
          <a:ln w="0">
            <a:noFill/>
          </a:ln>
        </p:spPr>
        <p:txBody>
          <a:bodyPr lIns="91440" rIns="91440" tIns="45720" bIns="45720" anchor="ctr">
            <a:noAutofit/>
          </a:bodyPr>
          <a:lstStyle>
            <a:lvl1pPr indent="0" algn="r" defTabSz="914400">
              <a:lnSpc>
                <a:spcPct val="100000"/>
              </a:lnSpc>
              <a:buNone/>
              <a:defRPr b="0" lang="fr-FR" sz="1200" strike="noStrike" u="none">
                <a:solidFill>
                  <a:schemeClr val="dk1">
                    <a:tint val="75000"/>
                  </a:schemeClr>
                </a:solidFill>
                <a:effectLst/>
                <a:uFillTx/>
                <a:latin typeface="Calibri"/>
              </a:defRPr>
            </a:lvl1pPr>
          </a:lstStyle>
          <a:p>
            <a:pPr indent="0" algn="r" defTabSz="914400">
              <a:lnSpc>
                <a:spcPct val="100000"/>
              </a:lnSpc>
              <a:buNone/>
            </a:pPr>
            <a:fld id="{A47B109F-DC87-41C2-96B9-C21824FF5F8C}" type="slidenum">
              <a:rPr b="0" lang="fr-FR"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re et contenu">
    <p:bg>
      <p:bgPr>
        <a:solidFill>
          <a:srgbClr val="ffffff"/>
        </a:solidFill>
      </p:bgPr>
    </p:bg>
    <p:spTree>
      <p:nvGrpSpPr>
        <p:cNvPr id="1" name=""/>
        <p:cNvGrpSpPr/>
        <p:nvPr/>
      </p:nvGrpSpPr>
      <p:grpSpPr>
        <a:xfrm>
          <a:off x="0" y="0"/>
          <a:ext cx="0" cy="0"/>
          <a:chOff x="0" y="0"/>
          <a:chExt cx="0" cy="0"/>
        </a:xfrm>
      </p:grpSpPr>
      <p:sp>
        <p:nvSpPr>
          <p:cNvPr id="16"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914400">
              <a:lnSpc>
                <a:spcPct val="100000"/>
              </a:lnSpc>
              <a:buNone/>
            </a:pPr>
            <a:r>
              <a:rPr b="0" lang="fr-FR" sz="4400" strike="noStrike" u="none">
                <a:solidFill>
                  <a:schemeClr val="dk1"/>
                </a:solidFill>
                <a:effectLst/>
                <a:uFillTx/>
                <a:latin typeface="Calibri"/>
              </a:rPr>
              <a:t>Modifiez le style du titre</a:t>
            </a:r>
            <a:endParaRPr b="0" lang="fr-FR" sz="4400" strike="noStrike" u="none">
              <a:solidFill>
                <a:schemeClr val="dk1"/>
              </a:solidFill>
              <a:effectLst/>
              <a:uFillTx/>
              <a:latin typeface="Calibri"/>
            </a:endParaRPr>
          </a:p>
        </p:txBody>
      </p:sp>
      <p:sp>
        <p:nvSpPr>
          <p:cNvPr id="17" name="PlaceHolder 2"/>
          <p:cNvSpPr>
            <a:spLocks noGrp="1"/>
          </p:cNvSpPr>
          <p:nvPr>
            <p:ph type="body"/>
          </p:nvPr>
        </p:nvSpPr>
        <p:spPr>
          <a:xfrm>
            <a:off x="457200" y="1600200"/>
            <a:ext cx="8229240" cy="4525560"/>
          </a:xfrm>
          <a:prstGeom prst="rect">
            <a:avLst/>
          </a:prstGeom>
          <a:noFill/>
          <a:ln w="0">
            <a:noFill/>
          </a:ln>
        </p:spPr>
        <p:txBody>
          <a:bodyPr lIns="91440" rIns="91440" tIns="45720" bIns="45720" anchor="t">
            <a:noAutofit/>
          </a:bodyPr>
          <a:p>
            <a:pPr marL="343080" indent="-343080" defTabSz="914400">
              <a:lnSpc>
                <a:spcPct val="100000"/>
              </a:lnSpc>
              <a:spcBef>
                <a:spcPts val="641"/>
              </a:spcBef>
              <a:buClr>
                <a:srgbClr val="000000"/>
              </a:buClr>
              <a:buFont typeface="Arial"/>
              <a:buChar char="•"/>
            </a:pPr>
            <a:r>
              <a:rPr b="0" lang="fr-FR" sz="3200" strike="noStrike" u="none">
                <a:solidFill>
                  <a:schemeClr val="dk1"/>
                </a:solidFill>
                <a:effectLst/>
                <a:uFillTx/>
                <a:latin typeface="Calibri"/>
              </a:rPr>
              <a:t>Modifiez les styles du texte du masque</a:t>
            </a:r>
            <a:endParaRPr b="0" lang="fr-FR" sz="3200" strike="noStrike" u="none">
              <a:solidFill>
                <a:schemeClr val="dk1"/>
              </a:solidFill>
              <a:effectLst/>
              <a:uFillTx/>
              <a:latin typeface="Calibri"/>
            </a:endParaRPr>
          </a:p>
          <a:p>
            <a:pPr lvl="1" marL="743040" indent="-285840" defTabSz="914400">
              <a:lnSpc>
                <a:spcPct val="100000"/>
              </a:lnSpc>
              <a:spcBef>
                <a:spcPts val="561"/>
              </a:spcBef>
              <a:buClr>
                <a:srgbClr val="000000"/>
              </a:buClr>
              <a:buFont typeface="Arial"/>
              <a:buChar char="–"/>
            </a:pPr>
            <a:r>
              <a:rPr b="0" lang="fr-FR" sz="2800" strike="noStrike" u="none">
                <a:solidFill>
                  <a:schemeClr val="dk1"/>
                </a:solidFill>
                <a:effectLst/>
                <a:uFillTx/>
                <a:latin typeface="Calibri"/>
              </a:rPr>
              <a:t>Deuxième niveau</a:t>
            </a:r>
            <a:endParaRPr b="0" lang="fr-FR" sz="2800" strike="noStrike" u="none">
              <a:solidFill>
                <a:schemeClr val="dk1"/>
              </a:solidFill>
              <a:effectLst/>
              <a:uFillTx/>
              <a:latin typeface="Calibri"/>
            </a:endParaRPr>
          </a:p>
          <a:p>
            <a:pPr lvl="2" marL="1143000" indent="-228600" defTabSz="914400">
              <a:lnSpc>
                <a:spcPct val="100000"/>
              </a:lnSpc>
              <a:spcBef>
                <a:spcPts val="479"/>
              </a:spcBef>
              <a:buClr>
                <a:srgbClr val="000000"/>
              </a:buClr>
              <a:buFont typeface="Arial"/>
              <a:buChar char="•"/>
            </a:pPr>
            <a:r>
              <a:rPr b="0" lang="fr-FR" sz="2400" strike="noStrike" u="none">
                <a:solidFill>
                  <a:schemeClr val="dk1"/>
                </a:solidFill>
                <a:effectLst/>
                <a:uFillTx/>
                <a:latin typeface="Calibri"/>
              </a:rPr>
              <a:t>Troisième niveau</a:t>
            </a:r>
            <a:endParaRPr b="0" lang="fr-FR" sz="2400" strike="noStrike" u="none">
              <a:solidFill>
                <a:schemeClr val="dk1"/>
              </a:solidFill>
              <a:effectLst/>
              <a:uFillTx/>
              <a:latin typeface="Calibri"/>
            </a:endParaRPr>
          </a:p>
          <a:p>
            <a:pPr lvl="3" marL="1600200" indent="-228600" defTabSz="914400">
              <a:lnSpc>
                <a:spcPct val="100000"/>
              </a:lnSpc>
              <a:spcBef>
                <a:spcPts val="400"/>
              </a:spcBef>
              <a:buClr>
                <a:srgbClr val="000000"/>
              </a:buClr>
              <a:buFont typeface="Arial"/>
              <a:buChar char="–"/>
            </a:pPr>
            <a:r>
              <a:rPr b="0" lang="fr-FR" sz="2000" strike="noStrike" u="none">
                <a:solidFill>
                  <a:schemeClr val="dk1"/>
                </a:solidFill>
                <a:effectLst/>
                <a:uFillTx/>
                <a:latin typeface="Calibri"/>
              </a:rPr>
              <a:t>Quatrième niveau</a:t>
            </a:r>
            <a:endParaRPr b="0" lang="fr-FR" sz="2000" strike="noStrike" u="none">
              <a:solidFill>
                <a:schemeClr val="dk1"/>
              </a:solidFill>
              <a:effectLst/>
              <a:uFillTx/>
              <a:latin typeface="Calibri"/>
            </a:endParaRPr>
          </a:p>
          <a:p>
            <a:pPr lvl="4" marL="2057400" indent="-228600" defTabSz="914400">
              <a:lnSpc>
                <a:spcPct val="100000"/>
              </a:lnSpc>
              <a:spcBef>
                <a:spcPts val="400"/>
              </a:spcBef>
              <a:buClr>
                <a:srgbClr val="000000"/>
              </a:buClr>
              <a:buFont typeface="Arial"/>
              <a:buChar char="»"/>
            </a:pPr>
            <a:r>
              <a:rPr b="0" lang="fr-FR" sz="2000" strike="noStrike" u="none">
                <a:solidFill>
                  <a:schemeClr val="dk1"/>
                </a:solidFill>
                <a:effectLst/>
                <a:uFillTx/>
                <a:latin typeface="Calibri"/>
              </a:rPr>
              <a:t>Cinquième niveau</a:t>
            </a:r>
            <a:endParaRPr b="0" lang="fr-FR" sz="2000" strike="noStrike" u="none">
              <a:solidFill>
                <a:schemeClr val="dk1"/>
              </a:solidFill>
              <a:effectLst/>
              <a:uFillTx/>
              <a:latin typeface="Calibri"/>
            </a:endParaRPr>
          </a:p>
        </p:txBody>
      </p:sp>
      <p:sp>
        <p:nvSpPr>
          <p:cNvPr id="18" name="PlaceHolder 3"/>
          <p:cNvSpPr>
            <a:spLocks noGrp="1"/>
          </p:cNvSpPr>
          <p:nvPr>
            <p:ph type="dt" idx="10"/>
          </p:nvPr>
        </p:nvSpPr>
        <p:spPr>
          <a:xfrm>
            <a:off x="457200" y="6356520"/>
            <a:ext cx="2133360" cy="364680"/>
          </a:xfrm>
          <a:prstGeom prst="rect">
            <a:avLst/>
          </a:prstGeom>
          <a:noFill/>
          <a:ln w="0">
            <a:noFill/>
          </a:ln>
        </p:spPr>
        <p:txBody>
          <a:bodyPr lIns="91440" rIns="91440" tIns="45720" bIns="45720" anchor="ctr">
            <a:noAutofit/>
          </a:bodyPr>
          <a:lstStyle>
            <a:lvl1pPr indent="0" defTabSz="914400">
              <a:lnSpc>
                <a:spcPct val="100000"/>
              </a:lnSpc>
              <a:buNone/>
              <a:defRPr b="0" lang="fr-FR" sz="1200" strike="noStrike" u="none">
                <a:solidFill>
                  <a:schemeClr val="dk1">
                    <a:tint val="75000"/>
                  </a:schemeClr>
                </a:solidFill>
                <a:effectLst/>
                <a:uFillTx/>
                <a:latin typeface="Calibri"/>
              </a:defRPr>
            </a:lvl1pPr>
          </a:lstStyle>
          <a:p>
            <a:pPr indent="0" defTabSz="914400">
              <a:lnSpc>
                <a:spcPct val="100000"/>
              </a:lnSpc>
              <a:buNone/>
            </a:pPr>
            <a:r>
              <a:rPr b="0" lang="fr-FR"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19" name="PlaceHolder 4"/>
          <p:cNvSpPr>
            <a:spLocks noGrp="1"/>
          </p:cNvSpPr>
          <p:nvPr>
            <p:ph type="ftr" idx="11"/>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20" name="PlaceHolder 5"/>
          <p:cNvSpPr>
            <a:spLocks noGrp="1"/>
          </p:cNvSpPr>
          <p:nvPr>
            <p:ph type="sldNum" idx="12"/>
          </p:nvPr>
        </p:nvSpPr>
        <p:spPr>
          <a:xfrm>
            <a:off x="6553080" y="6356520"/>
            <a:ext cx="2133360" cy="364680"/>
          </a:xfrm>
          <a:prstGeom prst="rect">
            <a:avLst/>
          </a:prstGeom>
          <a:noFill/>
          <a:ln w="0">
            <a:noFill/>
          </a:ln>
        </p:spPr>
        <p:txBody>
          <a:bodyPr lIns="91440" rIns="91440" tIns="45720" bIns="45720" anchor="ctr">
            <a:noAutofit/>
          </a:bodyPr>
          <a:lstStyle>
            <a:lvl1pPr indent="0" algn="r" defTabSz="914400">
              <a:lnSpc>
                <a:spcPct val="100000"/>
              </a:lnSpc>
              <a:buNone/>
              <a:defRPr b="0" lang="fr-FR" sz="1200" strike="noStrike" u="none">
                <a:solidFill>
                  <a:schemeClr val="dk1">
                    <a:tint val="75000"/>
                  </a:schemeClr>
                </a:solidFill>
                <a:effectLst/>
                <a:uFillTx/>
                <a:latin typeface="Calibri"/>
              </a:defRPr>
            </a:lvl1pPr>
          </a:lstStyle>
          <a:p>
            <a:pPr indent="0" algn="r" defTabSz="914400">
              <a:lnSpc>
                <a:spcPct val="100000"/>
              </a:lnSpc>
              <a:buNone/>
            </a:pPr>
            <a:fld id="{7F81A654-EEF0-4F72-811A-7C8D7988575B}" type="slidenum">
              <a:rPr b="0" lang="fr-FR"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re de section">
    <p:bg>
      <p:bgPr>
        <a:solidFill>
          <a:srgbClr val="ffffff"/>
        </a:solidFill>
      </p:bgPr>
    </p:bg>
    <p:spTree>
      <p:nvGrpSpPr>
        <p:cNvPr id="1" name=""/>
        <p:cNvGrpSpPr/>
        <p:nvPr/>
      </p:nvGrpSpPr>
      <p:grpSpPr>
        <a:xfrm>
          <a:off x="0" y="0"/>
          <a:ext cx="0" cy="0"/>
          <a:chOff x="0" y="0"/>
          <a:chExt cx="0" cy="0"/>
        </a:xfrm>
      </p:grpSpPr>
      <p:sp>
        <p:nvSpPr>
          <p:cNvPr id="21" name="PlaceHolder 1"/>
          <p:cNvSpPr>
            <a:spLocks noGrp="1"/>
          </p:cNvSpPr>
          <p:nvPr>
            <p:ph type="title"/>
          </p:nvPr>
        </p:nvSpPr>
        <p:spPr>
          <a:xfrm>
            <a:off x="722160" y="4406760"/>
            <a:ext cx="7772040" cy="1361880"/>
          </a:xfrm>
          <a:prstGeom prst="rect">
            <a:avLst/>
          </a:prstGeom>
          <a:noFill/>
          <a:ln w="0">
            <a:noFill/>
          </a:ln>
        </p:spPr>
        <p:txBody>
          <a:bodyPr lIns="91440" rIns="91440" tIns="45720" bIns="45720" anchor="t">
            <a:noAutofit/>
          </a:bodyPr>
          <a:p>
            <a:pPr indent="0" defTabSz="914400">
              <a:lnSpc>
                <a:spcPct val="100000"/>
              </a:lnSpc>
              <a:buNone/>
            </a:pPr>
            <a:r>
              <a:rPr b="1" lang="fr-FR" sz="4000" strike="noStrike" u="none" cap="all">
                <a:solidFill>
                  <a:schemeClr val="dk1"/>
                </a:solidFill>
                <a:effectLst/>
                <a:uFillTx/>
                <a:latin typeface="Calibri"/>
              </a:rPr>
              <a:t>Modifiez le style du titre</a:t>
            </a:r>
            <a:endParaRPr b="0" lang="fr-FR" sz="4000" strike="noStrike" u="none">
              <a:solidFill>
                <a:schemeClr val="dk1"/>
              </a:solidFill>
              <a:effectLst/>
              <a:uFillTx/>
              <a:latin typeface="Calibri"/>
            </a:endParaRPr>
          </a:p>
        </p:txBody>
      </p:sp>
      <p:sp>
        <p:nvSpPr>
          <p:cNvPr id="22" name="PlaceHolder 2"/>
          <p:cNvSpPr>
            <a:spLocks noGrp="1"/>
          </p:cNvSpPr>
          <p:nvPr>
            <p:ph type="body"/>
          </p:nvPr>
        </p:nvSpPr>
        <p:spPr>
          <a:xfrm>
            <a:off x="722160" y="2906640"/>
            <a:ext cx="7772040" cy="1499760"/>
          </a:xfrm>
          <a:prstGeom prst="rect">
            <a:avLst/>
          </a:prstGeom>
          <a:noFill/>
          <a:ln w="0">
            <a:noFill/>
          </a:ln>
        </p:spPr>
        <p:txBody>
          <a:bodyPr lIns="91440" rIns="91440" tIns="45720" bIns="45720" anchor="b">
            <a:noAutofit/>
          </a:bodyPr>
          <a:p>
            <a:pPr indent="0" defTabSz="914400">
              <a:lnSpc>
                <a:spcPct val="100000"/>
              </a:lnSpc>
              <a:spcBef>
                <a:spcPts val="400"/>
              </a:spcBef>
              <a:buNone/>
              <a:tabLst>
                <a:tab algn="l" pos="0"/>
              </a:tabLst>
            </a:pPr>
            <a:r>
              <a:rPr b="0" lang="fr-FR" sz="2000" strike="noStrike" u="none">
                <a:solidFill>
                  <a:schemeClr val="dk1">
                    <a:tint val="75000"/>
                  </a:schemeClr>
                </a:solidFill>
                <a:effectLst/>
                <a:uFillTx/>
                <a:latin typeface="Calibri"/>
              </a:rPr>
              <a:t>Modifiez les styles du texte du masque</a:t>
            </a:r>
            <a:endParaRPr b="0" lang="fr-FR" sz="2000" strike="noStrike" u="none">
              <a:solidFill>
                <a:schemeClr val="dk1"/>
              </a:solidFill>
              <a:effectLst/>
              <a:uFillTx/>
              <a:latin typeface="Calibri"/>
            </a:endParaRPr>
          </a:p>
        </p:txBody>
      </p:sp>
      <p:sp>
        <p:nvSpPr>
          <p:cNvPr id="23" name="PlaceHolder 3"/>
          <p:cNvSpPr>
            <a:spLocks noGrp="1"/>
          </p:cNvSpPr>
          <p:nvPr>
            <p:ph type="dt" idx="13"/>
          </p:nvPr>
        </p:nvSpPr>
        <p:spPr>
          <a:xfrm>
            <a:off x="457200" y="6356520"/>
            <a:ext cx="2133360" cy="364680"/>
          </a:xfrm>
          <a:prstGeom prst="rect">
            <a:avLst/>
          </a:prstGeom>
          <a:noFill/>
          <a:ln w="0">
            <a:noFill/>
          </a:ln>
        </p:spPr>
        <p:txBody>
          <a:bodyPr lIns="91440" rIns="91440" tIns="45720" bIns="45720" anchor="ctr">
            <a:noAutofit/>
          </a:bodyPr>
          <a:lstStyle>
            <a:lvl1pPr indent="0" defTabSz="914400">
              <a:lnSpc>
                <a:spcPct val="100000"/>
              </a:lnSpc>
              <a:buNone/>
              <a:defRPr b="0" lang="fr-FR" sz="1200" strike="noStrike" u="none">
                <a:solidFill>
                  <a:schemeClr val="dk1">
                    <a:tint val="75000"/>
                  </a:schemeClr>
                </a:solidFill>
                <a:effectLst/>
                <a:uFillTx/>
                <a:latin typeface="Calibri"/>
              </a:defRPr>
            </a:lvl1pPr>
          </a:lstStyle>
          <a:p>
            <a:pPr indent="0" defTabSz="914400">
              <a:lnSpc>
                <a:spcPct val="100000"/>
              </a:lnSpc>
              <a:buNone/>
            </a:pPr>
            <a:r>
              <a:rPr b="0" lang="fr-FR"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24" name="PlaceHolder 4"/>
          <p:cNvSpPr>
            <a:spLocks noGrp="1"/>
          </p:cNvSpPr>
          <p:nvPr>
            <p:ph type="ftr" idx="14"/>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25" name="PlaceHolder 5"/>
          <p:cNvSpPr>
            <a:spLocks noGrp="1"/>
          </p:cNvSpPr>
          <p:nvPr>
            <p:ph type="sldNum" idx="15"/>
          </p:nvPr>
        </p:nvSpPr>
        <p:spPr>
          <a:xfrm>
            <a:off x="6553080" y="6356520"/>
            <a:ext cx="2133360" cy="364680"/>
          </a:xfrm>
          <a:prstGeom prst="rect">
            <a:avLst/>
          </a:prstGeom>
          <a:noFill/>
          <a:ln w="0">
            <a:noFill/>
          </a:ln>
        </p:spPr>
        <p:txBody>
          <a:bodyPr lIns="91440" rIns="91440" tIns="45720" bIns="45720" anchor="ctr">
            <a:noAutofit/>
          </a:bodyPr>
          <a:lstStyle>
            <a:lvl1pPr indent="0" algn="r" defTabSz="914400">
              <a:lnSpc>
                <a:spcPct val="100000"/>
              </a:lnSpc>
              <a:buNone/>
              <a:defRPr b="0" lang="fr-FR" sz="1200" strike="noStrike" u="none">
                <a:solidFill>
                  <a:schemeClr val="dk1">
                    <a:tint val="75000"/>
                  </a:schemeClr>
                </a:solidFill>
                <a:effectLst/>
                <a:uFillTx/>
                <a:latin typeface="Calibri"/>
              </a:defRPr>
            </a:lvl1pPr>
          </a:lstStyle>
          <a:p>
            <a:pPr indent="0" algn="r" defTabSz="914400">
              <a:lnSpc>
                <a:spcPct val="100000"/>
              </a:lnSpc>
              <a:buNone/>
            </a:pPr>
            <a:fld id="{8440BF23-E967-4F5A-A9F2-ADBD1498367E}" type="slidenum">
              <a:rPr b="0" lang="fr-FR"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Deux contenus">
    <p:bg>
      <p:bgPr>
        <a:solidFill>
          <a:srgbClr val="ffffff"/>
        </a:solidFill>
      </p:bgPr>
    </p:bg>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914400">
              <a:lnSpc>
                <a:spcPct val="100000"/>
              </a:lnSpc>
              <a:buNone/>
            </a:pPr>
            <a:r>
              <a:rPr b="0" lang="fr-FR" sz="4400" strike="noStrike" u="none">
                <a:solidFill>
                  <a:schemeClr val="dk1"/>
                </a:solidFill>
                <a:effectLst/>
                <a:uFillTx/>
                <a:latin typeface="Calibri"/>
              </a:rPr>
              <a:t>Modifiez le style du titre</a:t>
            </a:r>
            <a:endParaRPr b="0" lang="fr-FR" sz="4400" strike="noStrike" u="none">
              <a:solidFill>
                <a:schemeClr val="dk1"/>
              </a:solidFill>
              <a:effectLst/>
              <a:uFillTx/>
              <a:latin typeface="Calibri"/>
            </a:endParaRPr>
          </a:p>
        </p:txBody>
      </p:sp>
      <p:sp>
        <p:nvSpPr>
          <p:cNvPr id="27" name="PlaceHolder 2"/>
          <p:cNvSpPr>
            <a:spLocks noGrp="1"/>
          </p:cNvSpPr>
          <p:nvPr>
            <p:ph type="body"/>
          </p:nvPr>
        </p:nvSpPr>
        <p:spPr>
          <a:xfrm>
            <a:off x="457200" y="1600200"/>
            <a:ext cx="4038120" cy="4525560"/>
          </a:xfrm>
          <a:prstGeom prst="rect">
            <a:avLst/>
          </a:prstGeom>
          <a:noFill/>
          <a:ln w="0">
            <a:noFill/>
          </a:ln>
        </p:spPr>
        <p:txBody>
          <a:bodyPr lIns="91440" rIns="91440" tIns="45720" bIns="45720" anchor="t">
            <a:noAutofit/>
          </a:bodyPr>
          <a:p>
            <a:pPr marL="343080" indent="-343080" defTabSz="914400">
              <a:lnSpc>
                <a:spcPct val="100000"/>
              </a:lnSpc>
              <a:spcBef>
                <a:spcPts val="561"/>
              </a:spcBef>
              <a:buClr>
                <a:srgbClr val="000000"/>
              </a:buClr>
              <a:buFont typeface="Arial"/>
              <a:buChar char="•"/>
            </a:pPr>
            <a:r>
              <a:rPr b="0" lang="fr-FR" sz="2800" strike="noStrike" u="none">
                <a:solidFill>
                  <a:schemeClr val="dk1"/>
                </a:solidFill>
                <a:effectLst/>
                <a:uFillTx/>
                <a:latin typeface="Calibri"/>
              </a:rPr>
              <a:t>Modifiez les styles du texte du masque</a:t>
            </a:r>
            <a:endParaRPr b="0" lang="fr-FR" sz="2800" strike="noStrike" u="none">
              <a:solidFill>
                <a:schemeClr val="dk1"/>
              </a:solidFill>
              <a:effectLst/>
              <a:uFillTx/>
              <a:latin typeface="Calibri"/>
            </a:endParaRPr>
          </a:p>
          <a:p>
            <a:pPr lvl="1" marL="743040" indent="-285840" defTabSz="914400">
              <a:lnSpc>
                <a:spcPct val="100000"/>
              </a:lnSpc>
              <a:spcBef>
                <a:spcPts val="479"/>
              </a:spcBef>
              <a:buClr>
                <a:srgbClr val="000000"/>
              </a:buClr>
              <a:buFont typeface="Arial"/>
              <a:buChar char="–"/>
            </a:pPr>
            <a:r>
              <a:rPr b="0" lang="fr-FR" sz="2400" strike="noStrike" u="none">
                <a:solidFill>
                  <a:schemeClr val="dk1"/>
                </a:solidFill>
                <a:effectLst/>
                <a:uFillTx/>
                <a:latin typeface="Calibri"/>
              </a:rPr>
              <a:t>Deuxième niveau</a:t>
            </a:r>
            <a:endParaRPr b="0" lang="fr-FR" sz="2400" strike="noStrike" u="none">
              <a:solidFill>
                <a:schemeClr val="dk1"/>
              </a:solidFill>
              <a:effectLst/>
              <a:uFillTx/>
              <a:latin typeface="Calibri"/>
            </a:endParaRPr>
          </a:p>
          <a:p>
            <a:pPr lvl="2" marL="1143000" indent="-228600" defTabSz="914400">
              <a:lnSpc>
                <a:spcPct val="100000"/>
              </a:lnSpc>
              <a:spcBef>
                <a:spcPts val="400"/>
              </a:spcBef>
              <a:buClr>
                <a:srgbClr val="000000"/>
              </a:buClr>
              <a:buFont typeface="Arial"/>
              <a:buChar char="•"/>
            </a:pPr>
            <a:r>
              <a:rPr b="0" lang="fr-FR" sz="2000" strike="noStrike" u="none">
                <a:solidFill>
                  <a:schemeClr val="dk1"/>
                </a:solidFill>
                <a:effectLst/>
                <a:uFillTx/>
                <a:latin typeface="Calibri"/>
              </a:rPr>
              <a:t>Troisième niveau</a:t>
            </a:r>
            <a:endParaRPr b="0" lang="fr-FR" sz="2000" strike="noStrike" u="none">
              <a:solidFill>
                <a:schemeClr val="dk1"/>
              </a:solidFill>
              <a:effectLst/>
              <a:uFillTx/>
              <a:latin typeface="Calibri"/>
            </a:endParaRPr>
          </a:p>
          <a:p>
            <a:pPr lvl="3" marL="1600200" indent="-228600" defTabSz="914400">
              <a:lnSpc>
                <a:spcPct val="100000"/>
              </a:lnSpc>
              <a:spcBef>
                <a:spcPts val="360"/>
              </a:spcBef>
              <a:buClr>
                <a:srgbClr val="000000"/>
              </a:buClr>
              <a:buFont typeface="Arial"/>
              <a:buChar char="–"/>
            </a:pPr>
            <a:r>
              <a:rPr b="0" lang="fr-FR" sz="1800" strike="noStrike" u="none">
                <a:solidFill>
                  <a:schemeClr val="dk1"/>
                </a:solidFill>
                <a:effectLst/>
                <a:uFillTx/>
                <a:latin typeface="Calibri"/>
              </a:rPr>
              <a:t>Quatrième niveau</a:t>
            </a:r>
            <a:endParaRPr b="0" lang="fr-FR" sz="1800" strike="noStrike" u="none">
              <a:solidFill>
                <a:schemeClr val="dk1"/>
              </a:solidFill>
              <a:effectLst/>
              <a:uFillTx/>
              <a:latin typeface="Calibri"/>
            </a:endParaRPr>
          </a:p>
          <a:p>
            <a:pPr lvl="4" marL="2057400" indent="-228600" defTabSz="914400">
              <a:lnSpc>
                <a:spcPct val="100000"/>
              </a:lnSpc>
              <a:spcBef>
                <a:spcPts val="360"/>
              </a:spcBef>
              <a:buClr>
                <a:srgbClr val="000000"/>
              </a:buClr>
              <a:buFont typeface="Arial"/>
              <a:buChar char="»"/>
            </a:pPr>
            <a:r>
              <a:rPr b="0" lang="fr-FR" sz="1800" strike="noStrike" u="none">
                <a:solidFill>
                  <a:schemeClr val="dk1"/>
                </a:solidFill>
                <a:effectLst/>
                <a:uFillTx/>
                <a:latin typeface="Calibri"/>
              </a:rPr>
              <a:t>Cinquième niveau</a:t>
            </a:r>
            <a:endParaRPr b="0" lang="fr-FR" sz="1800" strike="noStrike" u="none">
              <a:solidFill>
                <a:schemeClr val="dk1"/>
              </a:solidFill>
              <a:effectLst/>
              <a:uFillTx/>
              <a:latin typeface="Calibri"/>
            </a:endParaRPr>
          </a:p>
        </p:txBody>
      </p:sp>
      <p:sp>
        <p:nvSpPr>
          <p:cNvPr id="28" name="PlaceHolder 3"/>
          <p:cNvSpPr>
            <a:spLocks noGrp="1"/>
          </p:cNvSpPr>
          <p:nvPr>
            <p:ph type="body"/>
          </p:nvPr>
        </p:nvSpPr>
        <p:spPr>
          <a:xfrm>
            <a:off x="4648320" y="1600200"/>
            <a:ext cx="4038120" cy="4525560"/>
          </a:xfrm>
          <a:prstGeom prst="rect">
            <a:avLst/>
          </a:prstGeom>
          <a:noFill/>
          <a:ln w="0">
            <a:noFill/>
          </a:ln>
        </p:spPr>
        <p:txBody>
          <a:bodyPr lIns="91440" rIns="91440" tIns="45720" bIns="45720" anchor="t">
            <a:noAutofit/>
          </a:bodyPr>
          <a:p>
            <a:pPr marL="343080" indent="-343080" defTabSz="914400">
              <a:lnSpc>
                <a:spcPct val="100000"/>
              </a:lnSpc>
              <a:spcBef>
                <a:spcPts val="561"/>
              </a:spcBef>
              <a:buClr>
                <a:srgbClr val="000000"/>
              </a:buClr>
              <a:buFont typeface="Arial"/>
              <a:buChar char="•"/>
            </a:pPr>
            <a:r>
              <a:rPr b="0" lang="fr-FR" sz="2800" strike="noStrike" u="none">
                <a:solidFill>
                  <a:schemeClr val="dk1"/>
                </a:solidFill>
                <a:effectLst/>
                <a:uFillTx/>
                <a:latin typeface="Calibri"/>
              </a:rPr>
              <a:t>Modifiez les styles du texte du masque</a:t>
            </a:r>
            <a:endParaRPr b="0" lang="fr-FR" sz="2800" strike="noStrike" u="none">
              <a:solidFill>
                <a:schemeClr val="dk1"/>
              </a:solidFill>
              <a:effectLst/>
              <a:uFillTx/>
              <a:latin typeface="Calibri"/>
            </a:endParaRPr>
          </a:p>
          <a:p>
            <a:pPr lvl="1" marL="743040" indent="-285840" defTabSz="914400">
              <a:lnSpc>
                <a:spcPct val="100000"/>
              </a:lnSpc>
              <a:spcBef>
                <a:spcPts val="479"/>
              </a:spcBef>
              <a:buClr>
                <a:srgbClr val="000000"/>
              </a:buClr>
              <a:buFont typeface="Arial"/>
              <a:buChar char="–"/>
            </a:pPr>
            <a:r>
              <a:rPr b="0" lang="fr-FR" sz="2400" strike="noStrike" u="none">
                <a:solidFill>
                  <a:schemeClr val="dk1"/>
                </a:solidFill>
                <a:effectLst/>
                <a:uFillTx/>
                <a:latin typeface="Calibri"/>
              </a:rPr>
              <a:t>Deuxième niveau</a:t>
            </a:r>
            <a:endParaRPr b="0" lang="fr-FR" sz="2400" strike="noStrike" u="none">
              <a:solidFill>
                <a:schemeClr val="dk1"/>
              </a:solidFill>
              <a:effectLst/>
              <a:uFillTx/>
              <a:latin typeface="Calibri"/>
            </a:endParaRPr>
          </a:p>
          <a:p>
            <a:pPr lvl="2" marL="1143000" indent="-228600" defTabSz="914400">
              <a:lnSpc>
                <a:spcPct val="100000"/>
              </a:lnSpc>
              <a:spcBef>
                <a:spcPts val="400"/>
              </a:spcBef>
              <a:buClr>
                <a:srgbClr val="000000"/>
              </a:buClr>
              <a:buFont typeface="Arial"/>
              <a:buChar char="•"/>
            </a:pPr>
            <a:r>
              <a:rPr b="0" lang="fr-FR" sz="2000" strike="noStrike" u="none">
                <a:solidFill>
                  <a:schemeClr val="dk1"/>
                </a:solidFill>
                <a:effectLst/>
                <a:uFillTx/>
                <a:latin typeface="Calibri"/>
              </a:rPr>
              <a:t>Troisième niveau</a:t>
            </a:r>
            <a:endParaRPr b="0" lang="fr-FR" sz="2000" strike="noStrike" u="none">
              <a:solidFill>
                <a:schemeClr val="dk1"/>
              </a:solidFill>
              <a:effectLst/>
              <a:uFillTx/>
              <a:latin typeface="Calibri"/>
            </a:endParaRPr>
          </a:p>
          <a:p>
            <a:pPr lvl="3" marL="1600200" indent="-228600" defTabSz="914400">
              <a:lnSpc>
                <a:spcPct val="100000"/>
              </a:lnSpc>
              <a:spcBef>
                <a:spcPts val="360"/>
              </a:spcBef>
              <a:buClr>
                <a:srgbClr val="000000"/>
              </a:buClr>
              <a:buFont typeface="Arial"/>
              <a:buChar char="–"/>
            </a:pPr>
            <a:r>
              <a:rPr b="0" lang="fr-FR" sz="1800" strike="noStrike" u="none">
                <a:solidFill>
                  <a:schemeClr val="dk1"/>
                </a:solidFill>
                <a:effectLst/>
                <a:uFillTx/>
                <a:latin typeface="Calibri"/>
              </a:rPr>
              <a:t>Quatrième niveau</a:t>
            </a:r>
            <a:endParaRPr b="0" lang="fr-FR" sz="1800" strike="noStrike" u="none">
              <a:solidFill>
                <a:schemeClr val="dk1"/>
              </a:solidFill>
              <a:effectLst/>
              <a:uFillTx/>
              <a:latin typeface="Calibri"/>
            </a:endParaRPr>
          </a:p>
          <a:p>
            <a:pPr lvl="4" marL="2057400" indent="-228600" defTabSz="914400">
              <a:lnSpc>
                <a:spcPct val="100000"/>
              </a:lnSpc>
              <a:spcBef>
                <a:spcPts val="360"/>
              </a:spcBef>
              <a:buClr>
                <a:srgbClr val="000000"/>
              </a:buClr>
              <a:buFont typeface="Arial"/>
              <a:buChar char="»"/>
            </a:pPr>
            <a:r>
              <a:rPr b="0" lang="fr-FR" sz="1800" strike="noStrike" u="none">
                <a:solidFill>
                  <a:schemeClr val="dk1"/>
                </a:solidFill>
                <a:effectLst/>
                <a:uFillTx/>
                <a:latin typeface="Calibri"/>
              </a:rPr>
              <a:t>Cinquième niveau</a:t>
            </a:r>
            <a:endParaRPr b="0" lang="fr-FR" sz="1800" strike="noStrike" u="none">
              <a:solidFill>
                <a:schemeClr val="dk1"/>
              </a:solidFill>
              <a:effectLst/>
              <a:uFillTx/>
              <a:latin typeface="Calibri"/>
            </a:endParaRPr>
          </a:p>
        </p:txBody>
      </p:sp>
      <p:sp>
        <p:nvSpPr>
          <p:cNvPr id="29" name="PlaceHolder 4"/>
          <p:cNvSpPr>
            <a:spLocks noGrp="1"/>
          </p:cNvSpPr>
          <p:nvPr>
            <p:ph type="dt" idx="16"/>
          </p:nvPr>
        </p:nvSpPr>
        <p:spPr>
          <a:xfrm>
            <a:off x="457200" y="6356520"/>
            <a:ext cx="2133360" cy="364680"/>
          </a:xfrm>
          <a:prstGeom prst="rect">
            <a:avLst/>
          </a:prstGeom>
          <a:noFill/>
          <a:ln w="0">
            <a:noFill/>
          </a:ln>
        </p:spPr>
        <p:txBody>
          <a:bodyPr lIns="91440" rIns="91440" tIns="45720" bIns="45720" anchor="ctr">
            <a:noAutofit/>
          </a:bodyPr>
          <a:lstStyle>
            <a:lvl1pPr indent="0" defTabSz="914400">
              <a:lnSpc>
                <a:spcPct val="100000"/>
              </a:lnSpc>
              <a:buNone/>
              <a:defRPr b="0" lang="fr-FR" sz="1200" strike="noStrike" u="none">
                <a:solidFill>
                  <a:schemeClr val="dk1">
                    <a:tint val="75000"/>
                  </a:schemeClr>
                </a:solidFill>
                <a:effectLst/>
                <a:uFillTx/>
                <a:latin typeface="Calibri"/>
              </a:defRPr>
            </a:lvl1pPr>
          </a:lstStyle>
          <a:p>
            <a:pPr indent="0" defTabSz="914400">
              <a:lnSpc>
                <a:spcPct val="100000"/>
              </a:lnSpc>
              <a:buNone/>
            </a:pPr>
            <a:r>
              <a:rPr b="0" lang="fr-FR"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30" name="PlaceHolder 5"/>
          <p:cNvSpPr>
            <a:spLocks noGrp="1"/>
          </p:cNvSpPr>
          <p:nvPr>
            <p:ph type="ftr" idx="17"/>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31" name="PlaceHolder 6"/>
          <p:cNvSpPr>
            <a:spLocks noGrp="1"/>
          </p:cNvSpPr>
          <p:nvPr>
            <p:ph type="sldNum" idx="18"/>
          </p:nvPr>
        </p:nvSpPr>
        <p:spPr>
          <a:xfrm>
            <a:off x="6553080" y="6356520"/>
            <a:ext cx="2133360" cy="364680"/>
          </a:xfrm>
          <a:prstGeom prst="rect">
            <a:avLst/>
          </a:prstGeom>
          <a:noFill/>
          <a:ln w="0">
            <a:noFill/>
          </a:ln>
        </p:spPr>
        <p:txBody>
          <a:bodyPr lIns="91440" rIns="91440" tIns="45720" bIns="45720" anchor="ctr">
            <a:noAutofit/>
          </a:bodyPr>
          <a:lstStyle>
            <a:lvl1pPr indent="0" algn="r" defTabSz="914400">
              <a:lnSpc>
                <a:spcPct val="100000"/>
              </a:lnSpc>
              <a:buNone/>
              <a:defRPr b="0" lang="fr-FR" sz="1200" strike="noStrike" u="none">
                <a:solidFill>
                  <a:schemeClr val="dk1">
                    <a:tint val="75000"/>
                  </a:schemeClr>
                </a:solidFill>
                <a:effectLst/>
                <a:uFillTx/>
                <a:latin typeface="Calibri"/>
              </a:defRPr>
            </a:lvl1pPr>
          </a:lstStyle>
          <a:p>
            <a:pPr indent="0" algn="r" defTabSz="914400">
              <a:lnSpc>
                <a:spcPct val="100000"/>
              </a:lnSpc>
              <a:buNone/>
            </a:pPr>
            <a:fld id="{ED890091-A9C3-4B2F-9FC6-B33FA3C6F374}" type="slidenum">
              <a:rPr b="0" lang="fr-FR"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Comparaison">
    <p:bg>
      <p:bgPr>
        <a:solidFill>
          <a:srgbClr val="ffffff"/>
        </a:solidFill>
      </p:bgPr>
    </p:bg>
    <p:spTree>
      <p:nvGrpSpPr>
        <p:cNvPr id="1" name=""/>
        <p:cNvGrpSpPr/>
        <p:nvPr/>
      </p:nvGrpSpPr>
      <p:grpSpPr>
        <a:xfrm>
          <a:off x="0" y="0"/>
          <a:ext cx="0" cy="0"/>
          <a:chOff x="0" y="0"/>
          <a:chExt cx="0" cy="0"/>
        </a:xfrm>
      </p:grpSpPr>
      <p:sp>
        <p:nvSpPr>
          <p:cNvPr id="32"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914400">
              <a:lnSpc>
                <a:spcPct val="100000"/>
              </a:lnSpc>
              <a:buNone/>
            </a:pPr>
            <a:r>
              <a:rPr b="0" lang="fr-FR" sz="4400" strike="noStrike" u="none">
                <a:solidFill>
                  <a:schemeClr val="dk1"/>
                </a:solidFill>
                <a:effectLst/>
                <a:uFillTx/>
                <a:latin typeface="Calibri"/>
              </a:rPr>
              <a:t>Modifiez le style du titre</a:t>
            </a:r>
            <a:endParaRPr b="0" lang="fr-FR" sz="4400" strike="noStrike" u="none">
              <a:solidFill>
                <a:schemeClr val="dk1"/>
              </a:solidFill>
              <a:effectLst/>
              <a:uFillTx/>
              <a:latin typeface="Calibri"/>
            </a:endParaRPr>
          </a:p>
        </p:txBody>
      </p:sp>
      <p:sp>
        <p:nvSpPr>
          <p:cNvPr id="33" name="PlaceHolder 2"/>
          <p:cNvSpPr>
            <a:spLocks noGrp="1"/>
          </p:cNvSpPr>
          <p:nvPr>
            <p:ph type="body"/>
          </p:nvPr>
        </p:nvSpPr>
        <p:spPr>
          <a:xfrm>
            <a:off x="457200" y="1535040"/>
            <a:ext cx="4039920" cy="639360"/>
          </a:xfrm>
          <a:prstGeom prst="rect">
            <a:avLst/>
          </a:prstGeom>
          <a:noFill/>
          <a:ln w="0">
            <a:noFill/>
          </a:ln>
        </p:spPr>
        <p:txBody>
          <a:bodyPr lIns="91440" rIns="91440" tIns="45720" bIns="45720" anchor="b">
            <a:noAutofit/>
          </a:bodyPr>
          <a:p>
            <a:pPr indent="0" defTabSz="914400">
              <a:lnSpc>
                <a:spcPct val="100000"/>
              </a:lnSpc>
              <a:spcBef>
                <a:spcPts val="479"/>
              </a:spcBef>
              <a:buNone/>
              <a:tabLst>
                <a:tab algn="l" pos="0"/>
              </a:tabLst>
            </a:pPr>
            <a:r>
              <a:rPr b="1" lang="fr-FR" sz="2400" strike="noStrike" u="none">
                <a:solidFill>
                  <a:schemeClr val="dk1"/>
                </a:solidFill>
                <a:effectLst/>
                <a:uFillTx/>
                <a:latin typeface="Calibri"/>
              </a:rPr>
              <a:t>Modifiez les styles du texte du masque</a:t>
            </a:r>
            <a:endParaRPr b="0" lang="fr-FR" sz="2400" strike="noStrike" u="none">
              <a:solidFill>
                <a:schemeClr val="dk1"/>
              </a:solidFill>
              <a:effectLst/>
              <a:uFillTx/>
              <a:latin typeface="Calibri"/>
            </a:endParaRPr>
          </a:p>
        </p:txBody>
      </p:sp>
      <p:sp>
        <p:nvSpPr>
          <p:cNvPr id="34" name="PlaceHolder 3"/>
          <p:cNvSpPr>
            <a:spLocks noGrp="1"/>
          </p:cNvSpPr>
          <p:nvPr>
            <p:ph type="body"/>
          </p:nvPr>
        </p:nvSpPr>
        <p:spPr>
          <a:xfrm>
            <a:off x="457200" y="2174760"/>
            <a:ext cx="4039920" cy="3951000"/>
          </a:xfrm>
          <a:prstGeom prst="rect">
            <a:avLst/>
          </a:prstGeom>
          <a:noFill/>
          <a:ln w="0">
            <a:noFill/>
          </a:ln>
        </p:spPr>
        <p:txBody>
          <a:bodyPr lIns="91440" rIns="91440" tIns="45720" bIns="45720" anchor="t">
            <a:noAutofit/>
          </a:bodyPr>
          <a:p>
            <a:pPr marL="343080" indent="-343080" defTabSz="914400">
              <a:lnSpc>
                <a:spcPct val="100000"/>
              </a:lnSpc>
              <a:spcBef>
                <a:spcPts val="479"/>
              </a:spcBef>
              <a:buClr>
                <a:srgbClr val="000000"/>
              </a:buClr>
              <a:buFont typeface="Arial"/>
              <a:buChar char="•"/>
            </a:pPr>
            <a:r>
              <a:rPr b="0" lang="fr-FR" sz="2400" strike="noStrike" u="none">
                <a:solidFill>
                  <a:schemeClr val="dk1"/>
                </a:solidFill>
                <a:effectLst/>
                <a:uFillTx/>
                <a:latin typeface="Calibri"/>
              </a:rPr>
              <a:t>Modifiez les styles du texte du masque</a:t>
            </a:r>
            <a:endParaRPr b="0" lang="fr-FR" sz="2400" strike="noStrike" u="none">
              <a:solidFill>
                <a:schemeClr val="dk1"/>
              </a:solidFill>
              <a:effectLst/>
              <a:uFillTx/>
              <a:latin typeface="Calibri"/>
            </a:endParaRPr>
          </a:p>
          <a:p>
            <a:pPr lvl="1" marL="743040" indent="-285840" defTabSz="914400">
              <a:lnSpc>
                <a:spcPct val="100000"/>
              </a:lnSpc>
              <a:spcBef>
                <a:spcPts val="400"/>
              </a:spcBef>
              <a:buClr>
                <a:srgbClr val="000000"/>
              </a:buClr>
              <a:buFont typeface="Arial"/>
              <a:buChar char="–"/>
            </a:pPr>
            <a:r>
              <a:rPr b="0" lang="fr-FR" sz="2000" strike="noStrike" u="none">
                <a:solidFill>
                  <a:schemeClr val="dk1"/>
                </a:solidFill>
                <a:effectLst/>
                <a:uFillTx/>
                <a:latin typeface="Calibri"/>
              </a:rPr>
              <a:t>Deuxième niveau</a:t>
            </a:r>
            <a:endParaRPr b="0" lang="fr-FR" sz="2000" strike="noStrike" u="none">
              <a:solidFill>
                <a:schemeClr val="dk1"/>
              </a:solidFill>
              <a:effectLst/>
              <a:uFillTx/>
              <a:latin typeface="Calibri"/>
            </a:endParaRPr>
          </a:p>
          <a:p>
            <a:pPr lvl="2" marL="1143000" indent="-228600" defTabSz="914400">
              <a:lnSpc>
                <a:spcPct val="100000"/>
              </a:lnSpc>
              <a:spcBef>
                <a:spcPts val="360"/>
              </a:spcBef>
              <a:buClr>
                <a:srgbClr val="000000"/>
              </a:buClr>
              <a:buFont typeface="Arial"/>
              <a:buChar char="•"/>
            </a:pPr>
            <a:r>
              <a:rPr b="0" lang="fr-FR" sz="1800" strike="noStrike" u="none">
                <a:solidFill>
                  <a:schemeClr val="dk1"/>
                </a:solidFill>
                <a:effectLst/>
                <a:uFillTx/>
                <a:latin typeface="Calibri"/>
              </a:rPr>
              <a:t>Troisième niveau</a:t>
            </a:r>
            <a:endParaRPr b="0" lang="fr-FR" sz="1800" strike="noStrike" u="none">
              <a:solidFill>
                <a:schemeClr val="dk1"/>
              </a:solidFill>
              <a:effectLst/>
              <a:uFillTx/>
              <a:latin typeface="Calibri"/>
            </a:endParaRPr>
          </a:p>
          <a:p>
            <a:pPr lvl="3" marL="1600200" indent="-228600" defTabSz="914400">
              <a:lnSpc>
                <a:spcPct val="100000"/>
              </a:lnSpc>
              <a:spcBef>
                <a:spcPts val="320"/>
              </a:spcBef>
              <a:buClr>
                <a:srgbClr val="000000"/>
              </a:buClr>
              <a:buFont typeface="Arial"/>
              <a:buChar char="–"/>
            </a:pPr>
            <a:r>
              <a:rPr b="0" lang="fr-FR" sz="1600" strike="noStrike" u="none">
                <a:solidFill>
                  <a:schemeClr val="dk1"/>
                </a:solidFill>
                <a:effectLst/>
                <a:uFillTx/>
                <a:latin typeface="Calibri"/>
              </a:rPr>
              <a:t>Quatrième niveau</a:t>
            </a:r>
            <a:endParaRPr b="0" lang="fr-FR" sz="1600" strike="noStrike" u="none">
              <a:solidFill>
                <a:schemeClr val="dk1"/>
              </a:solidFill>
              <a:effectLst/>
              <a:uFillTx/>
              <a:latin typeface="Calibri"/>
            </a:endParaRPr>
          </a:p>
          <a:p>
            <a:pPr lvl="4" marL="2057400" indent="-228600" defTabSz="914400">
              <a:lnSpc>
                <a:spcPct val="100000"/>
              </a:lnSpc>
              <a:spcBef>
                <a:spcPts val="320"/>
              </a:spcBef>
              <a:buClr>
                <a:srgbClr val="000000"/>
              </a:buClr>
              <a:buFont typeface="Arial"/>
              <a:buChar char="»"/>
            </a:pPr>
            <a:r>
              <a:rPr b="0" lang="fr-FR" sz="1600" strike="noStrike" u="none">
                <a:solidFill>
                  <a:schemeClr val="dk1"/>
                </a:solidFill>
                <a:effectLst/>
                <a:uFillTx/>
                <a:latin typeface="Calibri"/>
              </a:rPr>
              <a:t>Cinquième niveau</a:t>
            </a:r>
            <a:endParaRPr b="0" lang="fr-FR" sz="1600" strike="noStrike" u="none">
              <a:solidFill>
                <a:schemeClr val="dk1"/>
              </a:solidFill>
              <a:effectLst/>
              <a:uFillTx/>
              <a:latin typeface="Calibri"/>
            </a:endParaRPr>
          </a:p>
        </p:txBody>
      </p:sp>
      <p:sp>
        <p:nvSpPr>
          <p:cNvPr id="35" name="PlaceHolder 4"/>
          <p:cNvSpPr>
            <a:spLocks noGrp="1"/>
          </p:cNvSpPr>
          <p:nvPr>
            <p:ph type="body"/>
          </p:nvPr>
        </p:nvSpPr>
        <p:spPr>
          <a:xfrm>
            <a:off x="4645080" y="1535040"/>
            <a:ext cx="4041360" cy="639360"/>
          </a:xfrm>
          <a:prstGeom prst="rect">
            <a:avLst/>
          </a:prstGeom>
          <a:noFill/>
          <a:ln w="0">
            <a:noFill/>
          </a:ln>
        </p:spPr>
        <p:txBody>
          <a:bodyPr lIns="91440" rIns="91440" tIns="45720" bIns="45720" anchor="b">
            <a:noAutofit/>
          </a:bodyPr>
          <a:p>
            <a:pPr indent="0" defTabSz="914400">
              <a:lnSpc>
                <a:spcPct val="100000"/>
              </a:lnSpc>
              <a:spcBef>
                <a:spcPts val="479"/>
              </a:spcBef>
              <a:buNone/>
              <a:tabLst>
                <a:tab algn="l" pos="0"/>
              </a:tabLst>
            </a:pPr>
            <a:r>
              <a:rPr b="1" lang="fr-FR" sz="2400" strike="noStrike" u="none">
                <a:solidFill>
                  <a:schemeClr val="dk1"/>
                </a:solidFill>
                <a:effectLst/>
                <a:uFillTx/>
                <a:latin typeface="Calibri"/>
              </a:rPr>
              <a:t>Modifiez les styles du texte du masque</a:t>
            </a:r>
            <a:endParaRPr b="0" lang="fr-FR" sz="2400" strike="noStrike" u="none">
              <a:solidFill>
                <a:schemeClr val="dk1"/>
              </a:solidFill>
              <a:effectLst/>
              <a:uFillTx/>
              <a:latin typeface="Calibri"/>
            </a:endParaRPr>
          </a:p>
        </p:txBody>
      </p:sp>
      <p:sp>
        <p:nvSpPr>
          <p:cNvPr id="36" name="PlaceHolder 5"/>
          <p:cNvSpPr>
            <a:spLocks noGrp="1"/>
          </p:cNvSpPr>
          <p:nvPr>
            <p:ph type="body"/>
          </p:nvPr>
        </p:nvSpPr>
        <p:spPr>
          <a:xfrm>
            <a:off x="4645080" y="2174760"/>
            <a:ext cx="4041360" cy="3951000"/>
          </a:xfrm>
          <a:prstGeom prst="rect">
            <a:avLst/>
          </a:prstGeom>
          <a:noFill/>
          <a:ln w="0">
            <a:noFill/>
          </a:ln>
        </p:spPr>
        <p:txBody>
          <a:bodyPr lIns="91440" rIns="91440" tIns="45720" bIns="45720" anchor="t">
            <a:noAutofit/>
          </a:bodyPr>
          <a:p>
            <a:pPr marL="343080" indent="-343080" defTabSz="914400">
              <a:lnSpc>
                <a:spcPct val="100000"/>
              </a:lnSpc>
              <a:spcBef>
                <a:spcPts val="479"/>
              </a:spcBef>
              <a:buClr>
                <a:srgbClr val="000000"/>
              </a:buClr>
              <a:buFont typeface="Arial"/>
              <a:buChar char="•"/>
            </a:pPr>
            <a:r>
              <a:rPr b="0" lang="fr-FR" sz="2400" strike="noStrike" u="none">
                <a:solidFill>
                  <a:schemeClr val="dk1"/>
                </a:solidFill>
                <a:effectLst/>
                <a:uFillTx/>
                <a:latin typeface="Calibri"/>
              </a:rPr>
              <a:t>Modifiez les styles du texte du masque</a:t>
            </a:r>
            <a:endParaRPr b="0" lang="fr-FR" sz="2400" strike="noStrike" u="none">
              <a:solidFill>
                <a:schemeClr val="dk1"/>
              </a:solidFill>
              <a:effectLst/>
              <a:uFillTx/>
              <a:latin typeface="Calibri"/>
            </a:endParaRPr>
          </a:p>
          <a:p>
            <a:pPr lvl="1" marL="743040" indent="-285840" defTabSz="914400">
              <a:lnSpc>
                <a:spcPct val="100000"/>
              </a:lnSpc>
              <a:spcBef>
                <a:spcPts val="400"/>
              </a:spcBef>
              <a:buClr>
                <a:srgbClr val="000000"/>
              </a:buClr>
              <a:buFont typeface="Arial"/>
              <a:buChar char="–"/>
            </a:pPr>
            <a:r>
              <a:rPr b="0" lang="fr-FR" sz="2000" strike="noStrike" u="none">
                <a:solidFill>
                  <a:schemeClr val="dk1"/>
                </a:solidFill>
                <a:effectLst/>
                <a:uFillTx/>
                <a:latin typeface="Calibri"/>
              </a:rPr>
              <a:t>Deuxième niveau</a:t>
            </a:r>
            <a:endParaRPr b="0" lang="fr-FR" sz="2000" strike="noStrike" u="none">
              <a:solidFill>
                <a:schemeClr val="dk1"/>
              </a:solidFill>
              <a:effectLst/>
              <a:uFillTx/>
              <a:latin typeface="Calibri"/>
            </a:endParaRPr>
          </a:p>
          <a:p>
            <a:pPr lvl="2" marL="1143000" indent="-228600" defTabSz="914400">
              <a:lnSpc>
                <a:spcPct val="100000"/>
              </a:lnSpc>
              <a:spcBef>
                <a:spcPts val="360"/>
              </a:spcBef>
              <a:buClr>
                <a:srgbClr val="000000"/>
              </a:buClr>
              <a:buFont typeface="Arial"/>
              <a:buChar char="•"/>
            </a:pPr>
            <a:r>
              <a:rPr b="0" lang="fr-FR" sz="1800" strike="noStrike" u="none">
                <a:solidFill>
                  <a:schemeClr val="dk1"/>
                </a:solidFill>
                <a:effectLst/>
                <a:uFillTx/>
                <a:latin typeface="Calibri"/>
              </a:rPr>
              <a:t>Troisième niveau</a:t>
            </a:r>
            <a:endParaRPr b="0" lang="fr-FR" sz="1800" strike="noStrike" u="none">
              <a:solidFill>
                <a:schemeClr val="dk1"/>
              </a:solidFill>
              <a:effectLst/>
              <a:uFillTx/>
              <a:latin typeface="Calibri"/>
            </a:endParaRPr>
          </a:p>
          <a:p>
            <a:pPr lvl="3" marL="1600200" indent="-228600" defTabSz="914400">
              <a:lnSpc>
                <a:spcPct val="100000"/>
              </a:lnSpc>
              <a:spcBef>
                <a:spcPts val="320"/>
              </a:spcBef>
              <a:buClr>
                <a:srgbClr val="000000"/>
              </a:buClr>
              <a:buFont typeface="Arial"/>
              <a:buChar char="–"/>
            </a:pPr>
            <a:r>
              <a:rPr b="0" lang="fr-FR" sz="1600" strike="noStrike" u="none">
                <a:solidFill>
                  <a:schemeClr val="dk1"/>
                </a:solidFill>
                <a:effectLst/>
                <a:uFillTx/>
                <a:latin typeface="Calibri"/>
              </a:rPr>
              <a:t>Quatrième niveau</a:t>
            </a:r>
            <a:endParaRPr b="0" lang="fr-FR" sz="1600" strike="noStrike" u="none">
              <a:solidFill>
                <a:schemeClr val="dk1"/>
              </a:solidFill>
              <a:effectLst/>
              <a:uFillTx/>
              <a:latin typeface="Calibri"/>
            </a:endParaRPr>
          </a:p>
          <a:p>
            <a:pPr lvl="4" marL="2057400" indent="-228600" defTabSz="914400">
              <a:lnSpc>
                <a:spcPct val="100000"/>
              </a:lnSpc>
              <a:spcBef>
                <a:spcPts val="320"/>
              </a:spcBef>
              <a:buClr>
                <a:srgbClr val="000000"/>
              </a:buClr>
              <a:buFont typeface="Arial"/>
              <a:buChar char="»"/>
            </a:pPr>
            <a:r>
              <a:rPr b="0" lang="fr-FR" sz="1600" strike="noStrike" u="none">
                <a:solidFill>
                  <a:schemeClr val="dk1"/>
                </a:solidFill>
                <a:effectLst/>
                <a:uFillTx/>
                <a:latin typeface="Calibri"/>
              </a:rPr>
              <a:t>Cinquième niveau</a:t>
            </a:r>
            <a:endParaRPr b="0" lang="fr-FR" sz="1600" strike="noStrike" u="none">
              <a:solidFill>
                <a:schemeClr val="dk1"/>
              </a:solidFill>
              <a:effectLst/>
              <a:uFillTx/>
              <a:latin typeface="Calibri"/>
            </a:endParaRPr>
          </a:p>
        </p:txBody>
      </p:sp>
      <p:sp>
        <p:nvSpPr>
          <p:cNvPr id="37" name="PlaceHolder 6"/>
          <p:cNvSpPr>
            <a:spLocks noGrp="1"/>
          </p:cNvSpPr>
          <p:nvPr>
            <p:ph type="dt" idx="19"/>
          </p:nvPr>
        </p:nvSpPr>
        <p:spPr>
          <a:xfrm>
            <a:off x="457200" y="6356520"/>
            <a:ext cx="2133360" cy="364680"/>
          </a:xfrm>
          <a:prstGeom prst="rect">
            <a:avLst/>
          </a:prstGeom>
          <a:noFill/>
          <a:ln w="0">
            <a:noFill/>
          </a:ln>
        </p:spPr>
        <p:txBody>
          <a:bodyPr lIns="91440" rIns="91440" tIns="45720" bIns="45720" anchor="ctr">
            <a:noAutofit/>
          </a:bodyPr>
          <a:lstStyle>
            <a:lvl1pPr indent="0" defTabSz="914400">
              <a:lnSpc>
                <a:spcPct val="100000"/>
              </a:lnSpc>
              <a:buNone/>
              <a:defRPr b="0" lang="fr-FR" sz="1200" strike="noStrike" u="none">
                <a:solidFill>
                  <a:schemeClr val="dk1">
                    <a:tint val="75000"/>
                  </a:schemeClr>
                </a:solidFill>
                <a:effectLst/>
                <a:uFillTx/>
                <a:latin typeface="Calibri"/>
              </a:defRPr>
            </a:lvl1pPr>
          </a:lstStyle>
          <a:p>
            <a:pPr indent="0" defTabSz="914400">
              <a:lnSpc>
                <a:spcPct val="100000"/>
              </a:lnSpc>
              <a:buNone/>
            </a:pPr>
            <a:r>
              <a:rPr b="0" lang="fr-FR"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38" name="PlaceHolder 7"/>
          <p:cNvSpPr>
            <a:spLocks noGrp="1"/>
          </p:cNvSpPr>
          <p:nvPr>
            <p:ph type="ftr" idx="20"/>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39" name="PlaceHolder 8"/>
          <p:cNvSpPr>
            <a:spLocks noGrp="1"/>
          </p:cNvSpPr>
          <p:nvPr>
            <p:ph type="sldNum" idx="21"/>
          </p:nvPr>
        </p:nvSpPr>
        <p:spPr>
          <a:xfrm>
            <a:off x="6553080" y="6356520"/>
            <a:ext cx="2133360" cy="364680"/>
          </a:xfrm>
          <a:prstGeom prst="rect">
            <a:avLst/>
          </a:prstGeom>
          <a:noFill/>
          <a:ln w="0">
            <a:noFill/>
          </a:ln>
        </p:spPr>
        <p:txBody>
          <a:bodyPr lIns="91440" rIns="91440" tIns="45720" bIns="45720" anchor="ctr">
            <a:noAutofit/>
          </a:bodyPr>
          <a:lstStyle>
            <a:lvl1pPr indent="0" algn="r" defTabSz="914400">
              <a:lnSpc>
                <a:spcPct val="100000"/>
              </a:lnSpc>
              <a:buNone/>
              <a:defRPr b="0" lang="fr-FR" sz="1200" strike="noStrike" u="none">
                <a:solidFill>
                  <a:schemeClr val="dk1">
                    <a:tint val="75000"/>
                  </a:schemeClr>
                </a:solidFill>
                <a:effectLst/>
                <a:uFillTx/>
                <a:latin typeface="Calibri"/>
              </a:defRPr>
            </a:lvl1pPr>
          </a:lstStyle>
          <a:p>
            <a:pPr indent="0" algn="r" defTabSz="914400">
              <a:lnSpc>
                <a:spcPct val="100000"/>
              </a:lnSpc>
              <a:buNone/>
            </a:pPr>
            <a:fld id="{CE19B056-2D29-420B-A540-3725AE533606}" type="slidenum">
              <a:rPr b="0" lang="fr-FR"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re seul">
    <p:bg>
      <p:bgPr>
        <a:solidFill>
          <a:srgbClr val="ffffff"/>
        </a:solidFill>
      </p:bgPr>
    </p:bg>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74680"/>
            <a:ext cx="8229240" cy="1142640"/>
          </a:xfrm>
          <a:prstGeom prst="rect">
            <a:avLst/>
          </a:prstGeom>
          <a:noFill/>
          <a:ln w="0">
            <a:noFill/>
          </a:ln>
        </p:spPr>
        <p:txBody>
          <a:bodyPr lIns="91440" rIns="91440" tIns="45720" bIns="45720" anchor="ctr">
            <a:noAutofit/>
          </a:bodyPr>
          <a:p>
            <a:pPr indent="0" algn="ctr" defTabSz="914400">
              <a:lnSpc>
                <a:spcPct val="100000"/>
              </a:lnSpc>
              <a:buNone/>
            </a:pPr>
            <a:r>
              <a:rPr b="0" lang="fr-FR" sz="4400" strike="noStrike" u="none">
                <a:solidFill>
                  <a:schemeClr val="dk1"/>
                </a:solidFill>
                <a:effectLst/>
                <a:uFillTx/>
                <a:latin typeface="Calibri"/>
              </a:rPr>
              <a:t>Modifiez le style du titre</a:t>
            </a:r>
            <a:endParaRPr b="0" lang="fr-FR" sz="4400" strike="noStrike" u="none">
              <a:solidFill>
                <a:schemeClr val="dk1"/>
              </a:solidFill>
              <a:effectLst/>
              <a:uFillTx/>
              <a:latin typeface="Calibri"/>
            </a:endParaRPr>
          </a:p>
        </p:txBody>
      </p:sp>
      <p:sp>
        <p:nvSpPr>
          <p:cNvPr id="41" name="PlaceHolder 2"/>
          <p:cNvSpPr>
            <a:spLocks noGrp="1"/>
          </p:cNvSpPr>
          <p:nvPr>
            <p:ph type="dt" idx="22"/>
          </p:nvPr>
        </p:nvSpPr>
        <p:spPr>
          <a:xfrm>
            <a:off x="457200" y="6356520"/>
            <a:ext cx="2133360" cy="364680"/>
          </a:xfrm>
          <a:prstGeom prst="rect">
            <a:avLst/>
          </a:prstGeom>
          <a:noFill/>
          <a:ln w="0">
            <a:noFill/>
          </a:ln>
        </p:spPr>
        <p:txBody>
          <a:bodyPr lIns="91440" rIns="91440" tIns="45720" bIns="45720" anchor="ctr">
            <a:noAutofit/>
          </a:bodyPr>
          <a:lstStyle>
            <a:lvl1pPr indent="0" defTabSz="914400">
              <a:lnSpc>
                <a:spcPct val="100000"/>
              </a:lnSpc>
              <a:buNone/>
              <a:defRPr b="0" lang="fr-FR" sz="1200" strike="noStrike" u="none">
                <a:solidFill>
                  <a:schemeClr val="dk1">
                    <a:tint val="75000"/>
                  </a:schemeClr>
                </a:solidFill>
                <a:effectLst/>
                <a:uFillTx/>
                <a:latin typeface="Calibri"/>
              </a:defRPr>
            </a:lvl1pPr>
          </a:lstStyle>
          <a:p>
            <a:pPr indent="0" defTabSz="914400">
              <a:lnSpc>
                <a:spcPct val="100000"/>
              </a:lnSpc>
              <a:buNone/>
            </a:pPr>
            <a:r>
              <a:rPr b="0" lang="fr-FR"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42" name="PlaceHolder 3"/>
          <p:cNvSpPr>
            <a:spLocks noGrp="1"/>
          </p:cNvSpPr>
          <p:nvPr>
            <p:ph type="ftr" idx="23"/>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43" name="PlaceHolder 4"/>
          <p:cNvSpPr>
            <a:spLocks noGrp="1"/>
          </p:cNvSpPr>
          <p:nvPr>
            <p:ph type="sldNum" idx="24"/>
          </p:nvPr>
        </p:nvSpPr>
        <p:spPr>
          <a:xfrm>
            <a:off x="6553080" y="6356520"/>
            <a:ext cx="2133360" cy="364680"/>
          </a:xfrm>
          <a:prstGeom prst="rect">
            <a:avLst/>
          </a:prstGeom>
          <a:noFill/>
          <a:ln w="0">
            <a:noFill/>
          </a:ln>
        </p:spPr>
        <p:txBody>
          <a:bodyPr lIns="91440" rIns="91440" tIns="45720" bIns="45720" anchor="ctr">
            <a:noAutofit/>
          </a:bodyPr>
          <a:lstStyle>
            <a:lvl1pPr indent="0" algn="r" defTabSz="914400">
              <a:lnSpc>
                <a:spcPct val="100000"/>
              </a:lnSpc>
              <a:buNone/>
              <a:defRPr b="0" lang="fr-FR" sz="1200" strike="noStrike" u="none">
                <a:solidFill>
                  <a:schemeClr val="dk1">
                    <a:tint val="75000"/>
                  </a:schemeClr>
                </a:solidFill>
                <a:effectLst/>
                <a:uFillTx/>
                <a:latin typeface="Calibri"/>
              </a:defRPr>
            </a:lvl1pPr>
          </a:lstStyle>
          <a:p>
            <a:pPr indent="0" algn="r" defTabSz="914400">
              <a:lnSpc>
                <a:spcPct val="100000"/>
              </a:lnSpc>
              <a:buNone/>
            </a:pPr>
            <a:fld id="{761AAE50-5991-4A18-A4AF-F9A7706AB7C1}" type="slidenum">
              <a:rPr b="0" lang="fr-FR"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Vide">
    <p:bg>
      <p:bgPr>
        <a:solidFill>
          <a:srgbClr val="ffffff"/>
        </a:solidFill>
      </p:bgPr>
    </p:bg>
    <p:spTree>
      <p:nvGrpSpPr>
        <p:cNvPr id="1" name=""/>
        <p:cNvGrpSpPr/>
        <p:nvPr/>
      </p:nvGrpSpPr>
      <p:grpSpPr>
        <a:xfrm>
          <a:off x="0" y="0"/>
          <a:ext cx="0" cy="0"/>
          <a:chOff x="0" y="0"/>
          <a:chExt cx="0" cy="0"/>
        </a:xfrm>
      </p:grpSpPr>
      <p:sp>
        <p:nvSpPr>
          <p:cNvPr id="44" name="PlaceHolder 1"/>
          <p:cNvSpPr>
            <a:spLocks noGrp="1"/>
          </p:cNvSpPr>
          <p:nvPr>
            <p:ph type="dt" idx="25"/>
          </p:nvPr>
        </p:nvSpPr>
        <p:spPr>
          <a:xfrm>
            <a:off x="457200" y="6356520"/>
            <a:ext cx="2133360" cy="364680"/>
          </a:xfrm>
          <a:prstGeom prst="rect">
            <a:avLst/>
          </a:prstGeom>
          <a:noFill/>
          <a:ln w="0">
            <a:noFill/>
          </a:ln>
        </p:spPr>
        <p:txBody>
          <a:bodyPr lIns="91440" rIns="91440" tIns="45720" bIns="45720" anchor="ctr">
            <a:noAutofit/>
          </a:bodyPr>
          <a:lstStyle>
            <a:lvl1pPr indent="0" defTabSz="914400">
              <a:lnSpc>
                <a:spcPct val="100000"/>
              </a:lnSpc>
              <a:buNone/>
              <a:defRPr b="0" lang="fr-FR" sz="1200" strike="noStrike" u="none">
                <a:solidFill>
                  <a:schemeClr val="dk1">
                    <a:tint val="75000"/>
                  </a:schemeClr>
                </a:solidFill>
                <a:effectLst/>
                <a:uFillTx/>
                <a:latin typeface="Calibri"/>
              </a:defRPr>
            </a:lvl1pPr>
          </a:lstStyle>
          <a:p>
            <a:pPr indent="0" defTabSz="914400">
              <a:lnSpc>
                <a:spcPct val="100000"/>
              </a:lnSpc>
              <a:buNone/>
            </a:pPr>
            <a:r>
              <a:rPr b="0" lang="fr-FR" sz="1200" strike="noStrike" u="none">
                <a:solidFill>
                  <a:schemeClr val="dk1">
                    <a:tint val="75000"/>
                  </a:schemeClr>
                </a:solidFill>
                <a:effectLst/>
                <a:uFillTx/>
                <a:latin typeface="Calibri"/>
              </a:rPr>
              <a:t>&lt;date/time&gt;</a:t>
            </a:r>
            <a:endParaRPr b="0" lang="en-US" sz="1200" strike="noStrike" u="none">
              <a:solidFill>
                <a:srgbClr val="000000"/>
              </a:solidFill>
              <a:effectLst/>
              <a:uFillTx/>
              <a:latin typeface="Times New Roman"/>
            </a:endParaRPr>
          </a:p>
        </p:txBody>
      </p:sp>
      <p:sp>
        <p:nvSpPr>
          <p:cNvPr id="45" name="PlaceHolder 2"/>
          <p:cNvSpPr>
            <a:spLocks noGrp="1"/>
          </p:cNvSpPr>
          <p:nvPr>
            <p:ph type="ftr" idx="26"/>
          </p:nvPr>
        </p:nvSpPr>
        <p:spPr>
          <a:xfrm>
            <a:off x="3124080" y="6356520"/>
            <a:ext cx="2895120" cy="364680"/>
          </a:xfrm>
          <a:prstGeom prst="rect">
            <a:avLst/>
          </a:prstGeom>
          <a:noFill/>
          <a:ln w="0">
            <a:noFill/>
          </a:ln>
        </p:spPr>
        <p:txBody>
          <a:bodyPr lIns="91440" rIns="91440" tIns="45720" bIns="45720" anchor="ctr">
            <a:noAutofit/>
          </a:bodyPr>
          <a:lstStyle>
            <a:lvl1pPr indent="0" algn="ctr">
              <a:buNone/>
              <a:defRPr b="0" lang="en-US" sz="1400" strike="noStrike" u="none">
                <a:solidFill>
                  <a:srgbClr val="000000"/>
                </a:solidFill>
                <a:effectLst/>
                <a:uFillTx/>
                <a:latin typeface="Times New Roman"/>
              </a:defRPr>
            </a:lvl1pPr>
          </a:lstStyle>
          <a:p>
            <a:pPr indent="0" algn="ctr">
              <a:buNone/>
            </a:pPr>
            <a:r>
              <a:rPr b="0" lang="en-US" sz="1400" strike="noStrike" u="none">
                <a:solidFill>
                  <a:srgbClr val="000000"/>
                </a:solidFill>
                <a:effectLst/>
                <a:uFillTx/>
                <a:latin typeface="Times New Roman"/>
              </a:rPr>
              <a:t>&lt;footer&gt;</a:t>
            </a:r>
            <a:endParaRPr b="0" lang="en-US" sz="1400" strike="noStrike" u="none">
              <a:solidFill>
                <a:srgbClr val="000000"/>
              </a:solidFill>
              <a:effectLst/>
              <a:uFillTx/>
              <a:latin typeface="Times New Roman"/>
            </a:endParaRPr>
          </a:p>
        </p:txBody>
      </p:sp>
      <p:sp>
        <p:nvSpPr>
          <p:cNvPr id="46" name="PlaceHolder 3"/>
          <p:cNvSpPr>
            <a:spLocks noGrp="1"/>
          </p:cNvSpPr>
          <p:nvPr>
            <p:ph type="sldNum" idx="27"/>
          </p:nvPr>
        </p:nvSpPr>
        <p:spPr>
          <a:xfrm>
            <a:off x="6553080" y="6356520"/>
            <a:ext cx="2133360" cy="364680"/>
          </a:xfrm>
          <a:prstGeom prst="rect">
            <a:avLst/>
          </a:prstGeom>
          <a:noFill/>
          <a:ln w="0">
            <a:noFill/>
          </a:ln>
        </p:spPr>
        <p:txBody>
          <a:bodyPr lIns="91440" rIns="91440" tIns="45720" bIns="45720" anchor="ctr">
            <a:noAutofit/>
          </a:bodyPr>
          <a:lstStyle>
            <a:lvl1pPr indent="0" algn="r" defTabSz="914400">
              <a:lnSpc>
                <a:spcPct val="100000"/>
              </a:lnSpc>
              <a:buNone/>
              <a:defRPr b="0" lang="fr-FR" sz="1200" strike="noStrike" u="none">
                <a:solidFill>
                  <a:schemeClr val="dk1">
                    <a:tint val="75000"/>
                  </a:schemeClr>
                </a:solidFill>
                <a:effectLst/>
                <a:uFillTx/>
                <a:latin typeface="Calibri"/>
              </a:defRPr>
            </a:lvl1pPr>
          </a:lstStyle>
          <a:p>
            <a:pPr indent="0" algn="r" defTabSz="914400">
              <a:lnSpc>
                <a:spcPct val="100000"/>
              </a:lnSpc>
              <a:buNone/>
            </a:pPr>
            <a:fld id="{3317F337-BD01-4B27-B474-30B3B8BBC756}" type="slidenum">
              <a:rPr b="0" lang="fr-FR" sz="1200" strike="noStrike" u="none">
                <a:solidFill>
                  <a:schemeClr val="dk1">
                    <a:tint val="75000"/>
                  </a:schemeClr>
                </a:solidFill>
                <a:effectLst/>
                <a:uFillTx/>
                <a:latin typeface="Calibri"/>
              </a:rPr>
              <a:t>&lt;number&gt;</a:t>
            </a:fld>
            <a:endParaRPr b="0" lang="en-US" sz="1200" strike="noStrike" u="none">
              <a:solidFill>
                <a:srgbClr val="000000"/>
              </a:solidFill>
              <a:effectLst/>
              <a:uFillTx/>
              <a:latin typeface="Times New Roman"/>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9" name="Rectangle 1"/>
          <p:cNvSpPr/>
          <p:nvPr/>
        </p:nvSpPr>
        <p:spPr>
          <a:xfrm>
            <a:off x="251640" y="116640"/>
            <a:ext cx="8496720" cy="5422680"/>
          </a:xfrm>
          <a:prstGeom prst="rect">
            <a:avLst/>
          </a:prstGeom>
          <a:noFill/>
          <a:ln w="0">
            <a:noFill/>
          </a:ln>
        </p:spPr>
        <p:style>
          <a:lnRef idx="0"/>
          <a:fillRef idx="0"/>
          <a:effectRef idx="0"/>
          <a:fontRef idx="minor"/>
        </p:style>
        <p:txBody>
          <a:bodyPr lIns="90000" rIns="90000" tIns="45000" bIns="45000" anchor="t">
            <a:spAutoFit/>
          </a:bodyPr>
          <a:p>
            <a:pPr defTabSz="914400">
              <a:lnSpc>
                <a:spcPct val="100000"/>
              </a:lnSpc>
            </a:pPr>
            <a:r>
              <a:rPr b="0" lang="fr-FR" sz="2500" strike="noStrike" u="none">
                <a:solidFill>
                  <a:schemeClr val="dk1"/>
                </a:solidFill>
                <a:effectLst/>
                <a:uFillTx/>
                <a:latin typeface="Book Antiqua"/>
              </a:rPr>
              <a:t>Un journal était ouvert à la page des faits divers on devrait plutôt dire des méfaits évoquant les cambriolages récents de plusieurs grandes banques avec assurance didier s'écria une chambre forte moderne est inviolable mais qui était donc cet homme au ton si péremptoire l'un de ces miraculeux techniciens qui savent ouvrir les serrures les plus compliquées sans les détériorer cela ne veut pas dire que toutes ces portes protègent des fortunes ajouta didier le préposé à la salle des coffres d'une banque avait remarqué un sexa­génaire qui chaque jour visitait son coffre repartait l'air satisfait le rencontrant au café que gardez-vous à la banque lui demanda l’employé avec curiosité le médecin m'a interdit l'alcool comme ma famille me surveille je cache mon whisky dans mon coffre.</a:t>
            </a:r>
            <a:endParaRPr b="0" lang="en-US" sz="2500" strike="noStrike" u="none">
              <a:solidFill>
                <a:srgbClr val="000000"/>
              </a:solidFill>
              <a:effectLst/>
              <a:uFillTx/>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pitchFamily="0" charset="1"/>
        <a:ea typeface=""/>
        <a:cs typeface=""/>
      </a:majorFont>
      <a:minorFont>
        <a:latin typeface="Calibri" pitchFamily="0" charset="1"/>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l="0" t="0" r="0" b="0"/>
        </a:gradFill>
        <a:gradFill>
          <a:gsLst>
            <a:gs pos="0">
              <a:schemeClr val="phClr">
                <a:shade val="51000"/>
              </a:schemeClr>
            </a:gs>
            <a:gs pos="80000">
              <a:schemeClr val="phClr">
                <a:shade val="93000"/>
              </a:schemeClr>
            </a:gs>
            <a:gs pos="100000">
              <a:schemeClr val="phClr">
                <a:shade val="94000"/>
              </a:schemeClr>
            </a:gs>
          </a:gsLst>
          <a:lin ang="16200000" scaled="0"/>
          <a:tileRect l="0" t="0" r="0" b="0"/>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l="0" t="0" r="0" b="0"/>
        </a:gradFill>
        <a:gradFill>
          <a:gsLst>
            <a:gs pos="0">
              <a:schemeClr val="phClr">
                <a:tint val="80000"/>
              </a:schemeClr>
            </a:gs>
            <a:gs pos="100000">
              <a:schemeClr val="phClr">
                <a:shade val="30000"/>
              </a:schemeClr>
            </a:gs>
          </a:gsLst>
          <a:path path="circle">
            <a:fillToRect l="50000" t="50000" r="50000" b="50000"/>
          </a:path>
          <a:tileRect l="0" t="0" r="0" b="0"/>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31</TotalTime>
  <Application>LibreOffice/25.8.3.2$Windows_X86_64 LibreOffice_project/8ca8d55c161d602844f5428fa4b58097424e324e</Application>
  <AppVersion>15.0000</AppVersion>
  <Words>132</Words>
  <Paragraphs>3</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2021-04-03T13:30:20Z</dcterms:created>
  <dc:creator>Octet Plus</dc:creator>
  <dc:description/>
  <dc:language>en-US</dc:language>
  <cp:lastModifiedBy/>
  <dcterms:modified xsi:type="dcterms:W3CDTF">2025-12-16T12:04:07Z</dcterms:modified>
  <cp:revision>3</cp:revision>
  <dc:subject/>
  <dc:title>Présentation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Affichage à l'écran (4:3)</vt:lpwstr>
  </property>
  <property fmtid="{D5CDD505-2E9C-101B-9397-08002B2CF9AE}" pid="3" name="Slides">
    <vt:i4>1</vt:i4>
  </property>
</Properties>
</file>